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4" r:id="rId1"/>
    <p:sldMasterId id="2147483723" r:id="rId2"/>
    <p:sldMasterId id="2147483717" r:id="rId3"/>
    <p:sldMasterId id="2147483726" r:id="rId4"/>
  </p:sldMasterIdLst>
  <p:notesMasterIdLst>
    <p:notesMasterId r:id="rId74"/>
  </p:notesMasterIdLst>
  <p:handoutMasterIdLst>
    <p:handoutMasterId r:id="rId75"/>
  </p:handoutMasterIdLst>
  <p:sldIdLst>
    <p:sldId id="256" r:id="rId5"/>
    <p:sldId id="281" r:id="rId6"/>
    <p:sldId id="305" r:id="rId7"/>
    <p:sldId id="306" r:id="rId8"/>
    <p:sldId id="257" r:id="rId9"/>
    <p:sldId id="258" r:id="rId10"/>
    <p:sldId id="304" r:id="rId11"/>
    <p:sldId id="282" r:id="rId12"/>
    <p:sldId id="260" r:id="rId13"/>
    <p:sldId id="271" r:id="rId14"/>
    <p:sldId id="283" r:id="rId15"/>
    <p:sldId id="284" r:id="rId16"/>
    <p:sldId id="285" r:id="rId17"/>
    <p:sldId id="286" r:id="rId18"/>
    <p:sldId id="287" r:id="rId19"/>
    <p:sldId id="288" r:id="rId20"/>
    <p:sldId id="289" r:id="rId21"/>
    <p:sldId id="290" r:id="rId22"/>
    <p:sldId id="291" r:id="rId23"/>
    <p:sldId id="292" r:id="rId24"/>
    <p:sldId id="261" r:id="rId25"/>
    <p:sldId id="270" r:id="rId26"/>
    <p:sldId id="315" r:id="rId27"/>
    <p:sldId id="312" r:id="rId28"/>
    <p:sldId id="313" r:id="rId29"/>
    <p:sldId id="314" r:id="rId30"/>
    <p:sldId id="316" r:id="rId31"/>
    <p:sldId id="317" r:id="rId32"/>
    <p:sldId id="318" r:id="rId33"/>
    <p:sldId id="320" r:id="rId34"/>
    <p:sldId id="321" r:id="rId35"/>
    <p:sldId id="322" r:id="rId36"/>
    <p:sldId id="323" r:id="rId37"/>
    <p:sldId id="324" r:id="rId38"/>
    <p:sldId id="325" r:id="rId39"/>
    <p:sldId id="326" r:id="rId40"/>
    <p:sldId id="328" r:id="rId41"/>
    <p:sldId id="329" r:id="rId42"/>
    <p:sldId id="330" r:id="rId43"/>
    <p:sldId id="262" r:id="rId44"/>
    <p:sldId id="311" r:id="rId45"/>
    <p:sldId id="272" r:id="rId46"/>
    <p:sldId id="263" r:id="rId47"/>
    <p:sldId id="273" r:id="rId48"/>
    <p:sldId id="303" r:id="rId49"/>
    <p:sldId id="307" r:id="rId50"/>
    <p:sldId id="297" r:id="rId51"/>
    <p:sldId id="298" r:id="rId52"/>
    <p:sldId id="299" r:id="rId53"/>
    <p:sldId id="300" r:id="rId54"/>
    <p:sldId id="301" r:id="rId55"/>
    <p:sldId id="308" r:id="rId56"/>
    <p:sldId id="309" r:id="rId57"/>
    <p:sldId id="310" r:id="rId58"/>
    <p:sldId id="264" r:id="rId59"/>
    <p:sldId id="293" r:id="rId60"/>
    <p:sldId id="294" r:id="rId61"/>
    <p:sldId id="295" r:id="rId62"/>
    <p:sldId id="296" r:id="rId63"/>
    <p:sldId id="265" r:id="rId64"/>
    <p:sldId id="277" r:id="rId65"/>
    <p:sldId id="279" r:id="rId66"/>
    <p:sldId id="280" r:id="rId67"/>
    <p:sldId id="275" r:id="rId68"/>
    <p:sldId id="278" r:id="rId69"/>
    <p:sldId id="266" r:id="rId70"/>
    <p:sldId id="302" r:id="rId71"/>
    <p:sldId id="268" r:id="rId72"/>
    <p:sldId id="267"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9B29B5ED-CBCC-4389-A890-B7C6402F1A43}">
          <p14:sldIdLst>
            <p14:sldId id="256"/>
            <p14:sldId id="281"/>
            <p14:sldId id="305"/>
            <p14:sldId id="306"/>
            <p14:sldId id="257"/>
            <p14:sldId id="258"/>
            <p14:sldId id="304"/>
            <p14:sldId id="282"/>
            <p14:sldId id="260"/>
            <p14:sldId id="271"/>
            <p14:sldId id="283"/>
            <p14:sldId id="284"/>
            <p14:sldId id="285"/>
            <p14:sldId id="286"/>
            <p14:sldId id="287"/>
            <p14:sldId id="288"/>
            <p14:sldId id="289"/>
            <p14:sldId id="290"/>
            <p14:sldId id="291"/>
            <p14:sldId id="292"/>
            <p14:sldId id="261"/>
            <p14:sldId id="270"/>
            <p14:sldId id="315"/>
            <p14:sldId id="312"/>
            <p14:sldId id="313"/>
            <p14:sldId id="314"/>
            <p14:sldId id="316"/>
            <p14:sldId id="317"/>
            <p14:sldId id="318"/>
            <p14:sldId id="320"/>
            <p14:sldId id="321"/>
            <p14:sldId id="322"/>
            <p14:sldId id="323"/>
            <p14:sldId id="324"/>
            <p14:sldId id="325"/>
            <p14:sldId id="326"/>
            <p14:sldId id="328"/>
            <p14:sldId id="329"/>
            <p14:sldId id="330"/>
            <p14:sldId id="262"/>
            <p14:sldId id="311"/>
            <p14:sldId id="272"/>
            <p14:sldId id="263"/>
            <p14:sldId id="273"/>
            <p14:sldId id="303"/>
            <p14:sldId id="307"/>
            <p14:sldId id="297"/>
            <p14:sldId id="298"/>
            <p14:sldId id="299"/>
            <p14:sldId id="300"/>
            <p14:sldId id="301"/>
            <p14:sldId id="308"/>
            <p14:sldId id="309"/>
            <p14:sldId id="310"/>
            <p14:sldId id="264"/>
            <p14:sldId id="293"/>
            <p14:sldId id="294"/>
            <p14:sldId id="295"/>
            <p14:sldId id="296"/>
            <p14:sldId id="265"/>
            <p14:sldId id="277"/>
            <p14:sldId id="279"/>
            <p14:sldId id="280"/>
            <p14:sldId id="275"/>
            <p14:sldId id="278"/>
            <p14:sldId id="266"/>
            <p14:sldId id="302"/>
            <p14:sldId id="268"/>
            <p14:sldId id="26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294B"/>
    <a:srgbClr val="E84A27"/>
    <a:srgbClr val="12294B"/>
    <a:srgbClr val="131F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B44AAD-5F4D-4FFF-82FF-79EF1ABDEE69}" v="5" dt="2024-06-20T15:35:16.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1" d="100"/>
          <a:sy n="71" d="100"/>
        </p:scale>
        <p:origin x="1143" y="3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6/11/relationships/changesInfo" Target="changesInfos/changesInfo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emy Neighbors" clId="Web-{54A110FA-8A90-4FA8-8D5A-6FBF9482F3C9}"/>
    <pc:docChg chg="addSld delSld modSld modSection">
      <pc:chgData name="Jeremy Neighbors" userId="" providerId="" clId="Web-{54A110FA-8A90-4FA8-8D5A-6FBF9482F3C9}" dt="2024-06-14T14:25:35.803" v="264"/>
      <pc:docMkLst>
        <pc:docMk/>
      </pc:docMkLst>
      <pc:sldChg chg="modSp">
        <pc:chgData name="Jeremy Neighbors" userId="" providerId="" clId="Web-{54A110FA-8A90-4FA8-8D5A-6FBF9482F3C9}" dt="2024-06-14T13:46:00.110" v="167" actId="20577"/>
        <pc:sldMkLst>
          <pc:docMk/>
          <pc:sldMk cId="1809613195" sldId="275"/>
        </pc:sldMkLst>
        <pc:spChg chg="mod">
          <ac:chgData name="Jeremy Neighbors" userId="" providerId="" clId="Web-{54A110FA-8A90-4FA8-8D5A-6FBF9482F3C9}" dt="2024-06-14T13:46:00.110" v="167" actId="20577"/>
          <ac:spMkLst>
            <pc:docMk/>
            <pc:sldMk cId="1809613195" sldId="275"/>
            <ac:spMk id="3" creationId="{00000000-0000-0000-0000-000000000000}"/>
          </ac:spMkLst>
        </pc:spChg>
      </pc:sldChg>
      <pc:sldChg chg="modSp">
        <pc:chgData name="Jeremy Neighbors" userId="" providerId="" clId="Web-{54A110FA-8A90-4FA8-8D5A-6FBF9482F3C9}" dt="2024-06-14T14:20:26.229" v="218" actId="20577"/>
        <pc:sldMkLst>
          <pc:docMk/>
          <pc:sldMk cId="3532772693" sldId="277"/>
        </pc:sldMkLst>
        <pc:spChg chg="mod">
          <ac:chgData name="Jeremy Neighbors" userId="" providerId="" clId="Web-{54A110FA-8A90-4FA8-8D5A-6FBF9482F3C9}" dt="2024-06-14T14:19:31.305" v="206" actId="20577"/>
          <ac:spMkLst>
            <pc:docMk/>
            <pc:sldMk cId="3532772693" sldId="277"/>
            <ac:spMk id="2" creationId="{00000000-0000-0000-0000-000000000000}"/>
          </ac:spMkLst>
        </pc:spChg>
        <pc:spChg chg="mod">
          <ac:chgData name="Jeremy Neighbors" userId="" providerId="" clId="Web-{54A110FA-8A90-4FA8-8D5A-6FBF9482F3C9}" dt="2024-06-14T14:20:26.229" v="218" actId="20577"/>
          <ac:spMkLst>
            <pc:docMk/>
            <pc:sldMk cId="3532772693" sldId="277"/>
            <ac:spMk id="3" creationId="{00000000-0000-0000-0000-000000000000}"/>
          </ac:spMkLst>
        </pc:spChg>
      </pc:sldChg>
      <pc:sldChg chg="modSp add replId">
        <pc:chgData name="Jeremy Neighbors" userId="" providerId="" clId="Web-{54A110FA-8A90-4FA8-8D5A-6FBF9482F3C9}" dt="2024-06-14T13:46:29.814" v="173" actId="20577"/>
        <pc:sldMkLst>
          <pc:docMk/>
          <pc:sldMk cId="3078378763" sldId="278"/>
        </pc:sldMkLst>
        <pc:spChg chg="mod">
          <ac:chgData name="Jeremy Neighbors" userId="" providerId="" clId="Web-{54A110FA-8A90-4FA8-8D5A-6FBF9482F3C9}" dt="2024-06-14T13:46:29.814" v="173" actId="20577"/>
          <ac:spMkLst>
            <pc:docMk/>
            <pc:sldMk cId="3078378763" sldId="278"/>
            <ac:spMk id="3" creationId="{00000000-0000-0000-0000-000000000000}"/>
          </ac:spMkLst>
        </pc:spChg>
      </pc:sldChg>
      <pc:sldChg chg="modSp add replId">
        <pc:chgData name="Jeremy Neighbors" userId="" providerId="" clId="Web-{54A110FA-8A90-4FA8-8D5A-6FBF9482F3C9}" dt="2024-06-14T14:23:44.783" v="255" actId="20577"/>
        <pc:sldMkLst>
          <pc:docMk/>
          <pc:sldMk cId="2979552615" sldId="279"/>
        </pc:sldMkLst>
        <pc:spChg chg="mod">
          <ac:chgData name="Jeremy Neighbors" userId="" providerId="" clId="Web-{54A110FA-8A90-4FA8-8D5A-6FBF9482F3C9}" dt="2024-06-14T14:20:30.714" v="220" actId="20577"/>
          <ac:spMkLst>
            <pc:docMk/>
            <pc:sldMk cId="2979552615" sldId="279"/>
            <ac:spMk id="2" creationId="{00000000-0000-0000-0000-000000000000}"/>
          </ac:spMkLst>
        </pc:spChg>
        <pc:spChg chg="mod">
          <ac:chgData name="Jeremy Neighbors" userId="" providerId="" clId="Web-{54A110FA-8A90-4FA8-8D5A-6FBF9482F3C9}" dt="2024-06-14T14:23:44.783" v="255" actId="20577"/>
          <ac:spMkLst>
            <pc:docMk/>
            <pc:sldMk cId="2979552615" sldId="279"/>
            <ac:spMk id="3" creationId="{00000000-0000-0000-0000-000000000000}"/>
          </ac:spMkLst>
        </pc:spChg>
      </pc:sldChg>
      <pc:sldChg chg="addSp delSp modSp add replId">
        <pc:chgData name="Jeremy Neighbors" userId="" providerId="" clId="Web-{54A110FA-8A90-4FA8-8D5A-6FBF9482F3C9}" dt="2024-06-14T14:25:31.256" v="263"/>
        <pc:sldMkLst>
          <pc:docMk/>
          <pc:sldMk cId="758298783" sldId="280"/>
        </pc:sldMkLst>
        <pc:spChg chg="mod">
          <ac:chgData name="Jeremy Neighbors" userId="" providerId="" clId="Web-{54A110FA-8A90-4FA8-8D5A-6FBF9482F3C9}" dt="2024-06-14T14:23:58.721" v="257" actId="20577"/>
          <ac:spMkLst>
            <pc:docMk/>
            <pc:sldMk cId="758298783" sldId="280"/>
            <ac:spMk id="2" creationId="{00000000-0000-0000-0000-000000000000}"/>
          </ac:spMkLst>
        </pc:spChg>
        <pc:spChg chg="del">
          <ac:chgData name="Jeremy Neighbors" userId="" providerId="" clId="Web-{54A110FA-8A90-4FA8-8D5A-6FBF9482F3C9}" dt="2024-06-14T14:24:32.019" v="258"/>
          <ac:spMkLst>
            <pc:docMk/>
            <pc:sldMk cId="758298783" sldId="280"/>
            <ac:spMk id="3" creationId="{00000000-0000-0000-0000-000000000000}"/>
          </ac:spMkLst>
        </pc:spChg>
        <pc:spChg chg="add del mod">
          <ac:chgData name="Jeremy Neighbors" userId="" providerId="" clId="Web-{54A110FA-8A90-4FA8-8D5A-6FBF9482F3C9}" dt="2024-06-14T14:24:35.504" v="259"/>
          <ac:spMkLst>
            <pc:docMk/>
            <pc:sldMk cId="758298783" sldId="280"/>
            <ac:spMk id="6" creationId="{873A0B9A-8279-E35D-C853-2B75BBB5D70C}"/>
          </ac:spMkLst>
        </pc:spChg>
        <pc:graphicFrameChg chg="add">
          <ac:chgData name="Jeremy Neighbors" userId="" providerId="" clId="Web-{54A110FA-8A90-4FA8-8D5A-6FBF9482F3C9}" dt="2024-06-14T14:25:31.256" v="263"/>
          <ac:graphicFrameMkLst>
            <pc:docMk/>
            <pc:sldMk cId="758298783" sldId="280"/>
            <ac:graphicFrameMk id="9" creationId="{9FAA73DA-A23B-0054-E541-86ED5E7983EB}"/>
          </ac:graphicFrameMkLst>
        </pc:graphicFrameChg>
        <pc:picChg chg="add del mod">
          <ac:chgData name="Jeremy Neighbors" userId="" providerId="" clId="Web-{54A110FA-8A90-4FA8-8D5A-6FBF9482F3C9}" dt="2024-06-14T14:24:51.254" v="261"/>
          <ac:picMkLst>
            <pc:docMk/>
            <pc:sldMk cId="758298783" sldId="280"/>
            <ac:picMk id="7" creationId="{7F9491FD-24AA-4F1F-F0F7-E1F8FFE68932}"/>
          </ac:picMkLst>
        </pc:picChg>
      </pc:sldChg>
      <pc:sldChg chg="add del">
        <pc:chgData name="Jeremy Neighbors" userId="" providerId="" clId="Web-{54A110FA-8A90-4FA8-8D5A-6FBF9482F3C9}" dt="2024-06-14T14:25:35.803" v="264"/>
        <pc:sldMkLst>
          <pc:docMk/>
          <pc:sldMk cId="1457605446" sldId="310"/>
        </pc:sldMkLst>
      </pc:sldChg>
      <pc:sldMasterChg chg="addSldLayout">
        <pc:chgData name="Jeremy Neighbors" userId="" providerId="" clId="Web-{54A110FA-8A90-4FA8-8D5A-6FBF9482F3C9}" dt="2024-06-14T14:25:18.443" v="262"/>
        <pc:sldMasterMkLst>
          <pc:docMk/>
          <pc:sldMasterMk cId="2853596693" sldId="2147483717"/>
        </pc:sldMasterMkLst>
        <pc:sldLayoutChg chg="add">
          <pc:chgData name="Jeremy Neighbors" userId="" providerId="" clId="Web-{54A110FA-8A90-4FA8-8D5A-6FBF9482F3C9}" dt="2024-06-14T14:25:18.443" v="262"/>
          <pc:sldLayoutMkLst>
            <pc:docMk/>
            <pc:sldMasterMk cId="2853596693" sldId="2147483717"/>
            <pc:sldLayoutMk cId="2838111321" sldId="2147483720"/>
          </pc:sldLayoutMkLst>
        </pc:sldLayoutChg>
      </pc:sldMasterChg>
    </pc:docChg>
  </pc:docChgLst>
  <pc:docChgLst>
    <pc:chgData name="Eric A. Smith" clId="Web-{9AE99575-3241-4C97-8A1A-8E6F9D745F43}"/>
    <pc:docChg chg="addSld delSld modSld sldOrd modSection">
      <pc:chgData name="Eric A. Smith" userId="" providerId="" clId="Web-{9AE99575-3241-4C97-8A1A-8E6F9D745F43}" dt="2024-06-17T02:17:31.512" v="1437"/>
      <pc:docMkLst>
        <pc:docMk/>
      </pc:docMkLst>
      <pc:sldChg chg="ord">
        <pc:chgData name="Eric A. Smith" userId="" providerId="" clId="Web-{9AE99575-3241-4C97-8A1A-8E6F9D745F43}" dt="2024-06-17T01:40:37.999" v="616"/>
        <pc:sldMkLst>
          <pc:docMk/>
          <pc:sldMk cId="1979694158" sldId="258"/>
        </pc:sldMkLst>
      </pc:sldChg>
      <pc:sldChg chg="del">
        <pc:chgData name="Eric A. Smith" userId="" providerId="" clId="Web-{9AE99575-3241-4C97-8A1A-8E6F9D745F43}" dt="2024-06-17T01:40:05.343" v="613"/>
        <pc:sldMkLst>
          <pc:docMk/>
          <pc:sldMk cId="661060085" sldId="269"/>
        </pc:sldMkLst>
      </pc:sldChg>
      <pc:sldChg chg="modSp">
        <pc:chgData name="Eric A. Smith" userId="" providerId="" clId="Web-{9AE99575-3241-4C97-8A1A-8E6F9D745F43}" dt="2024-06-17T02:15:07.496" v="1433" actId="20577"/>
        <pc:sldMkLst>
          <pc:docMk/>
          <pc:sldMk cId="3922855631" sldId="272"/>
        </pc:sldMkLst>
        <pc:spChg chg="mod">
          <ac:chgData name="Eric A. Smith" userId="" providerId="" clId="Web-{9AE99575-3241-4C97-8A1A-8E6F9D745F43}" dt="2024-06-17T02:14:56.121" v="1424" actId="20577"/>
          <ac:spMkLst>
            <pc:docMk/>
            <pc:sldMk cId="3922855631" sldId="272"/>
            <ac:spMk id="2" creationId="{00000000-0000-0000-0000-000000000000}"/>
          </ac:spMkLst>
        </pc:spChg>
        <pc:spChg chg="mod">
          <ac:chgData name="Eric A. Smith" userId="" providerId="" clId="Web-{9AE99575-3241-4C97-8A1A-8E6F9D745F43}" dt="2024-06-17T02:15:07.496" v="1433" actId="20577"/>
          <ac:spMkLst>
            <pc:docMk/>
            <pc:sldMk cId="3922855631" sldId="272"/>
            <ac:spMk id="3" creationId="{00000000-0000-0000-0000-000000000000}"/>
          </ac:spMkLst>
        </pc:spChg>
      </pc:sldChg>
      <pc:sldChg chg="addSp delSp modSp">
        <pc:chgData name="Eric A. Smith" userId="" providerId="" clId="Web-{9AE99575-3241-4C97-8A1A-8E6F9D745F43}" dt="2024-06-17T01:15:23.869" v="29" actId="1076"/>
        <pc:sldMkLst>
          <pc:docMk/>
          <pc:sldMk cId="3117165987" sldId="273"/>
        </pc:sldMkLst>
        <pc:spChg chg="mod">
          <ac:chgData name="Eric A. Smith" userId="" providerId="" clId="Web-{9AE99575-3241-4C97-8A1A-8E6F9D745F43}" dt="2024-06-17T01:12:38.744" v="12" actId="20577"/>
          <ac:spMkLst>
            <pc:docMk/>
            <pc:sldMk cId="3117165987" sldId="273"/>
            <ac:spMk id="2" creationId="{00000000-0000-0000-0000-000000000000}"/>
          </ac:spMkLst>
        </pc:spChg>
        <pc:spChg chg="del mod">
          <ac:chgData name="Eric A. Smith" userId="" providerId="" clId="Web-{9AE99575-3241-4C97-8A1A-8E6F9D745F43}" dt="2024-06-17T01:12:03.619" v="2"/>
          <ac:spMkLst>
            <pc:docMk/>
            <pc:sldMk cId="3117165987" sldId="273"/>
            <ac:spMk id="3" creationId="{00000000-0000-0000-0000-000000000000}"/>
          </ac:spMkLst>
        </pc:spChg>
        <pc:spChg chg="add mod">
          <ac:chgData name="Eric A. Smith" userId="" providerId="" clId="Web-{9AE99575-3241-4C97-8A1A-8E6F9D745F43}" dt="2024-06-17T01:15:23.869" v="29" actId="1076"/>
          <ac:spMkLst>
            <pc:docMk/>
            <pc:sldMk cId="3117165987" sldId="273"/>
            <ac:spMk id="6" creationId="{0DC83F78-5937-AB19-6668-9A4974014577}"/>
          </ac:spMkLst>
        </pc:spChg>
        <pc:picChg chg="add mod ord">
          <ac:chgData name="Eric A. Smith" userId="" providerId="" clId="Web-{9AE99575-3241-4C97-8A1A-8E6F9D745F43}" dt="2024-06-17T01:12:48.025" v="13" actId="1076"/>
          <ac:picMkLst>
            <pc:docMk/>
            <pc:sldMk cId="3117165987" sldId="273"/>
            <ac:picMk id="4" creationId="{579608C9-F259-2DEC-168A-895CC49CFEE7}"/>
          </ac:picMkLst>
        </pc:picChg>
      </pc:sldChg>
      <pc:sldChg chg="del">
        <pc:chgData name="Eric A. Smith" userId="" providerId="" clId="Web-{9AE99575-3241-4C97-8A1A-8E6F9D745F43}" dt="2024-06-17T02:12:01.744" v="1373"/>
        <pc:sldMkLst>
          <pc:docMk/>
          <pc:sldMk cId="2684151872" sldId="274"/>
        </pc:sldMkLst>
      </pc:sldChg>
      <pc:sldChg chg="modSp">
        <pc:chgData name="Eric A. Smith" userId="" providerId="" clId="Web-{9AE99575-3241-4C97-8A1A-8E6F9D745F43}" dt="2024-06-17T01:24:26.156" v="266" actId="20577"/>
        <pc:sldMkLst>
          <pc:docMk/>
          <pc:sldMk cId="141834148" sldId="281"/>
        </pc:sldMkLst>
        <pc:spChg chg="mod">
          <ac:chgData name="Eric A. Smith" userId="" providerId="" clId="Web-{9AE99575-3241-4C97-8A1A-8E6F9D745F43}" dt="2024-06-17T01:21:14.733" v="151" actId="20577"/>
          <ac:spMkLst>
            <pc:docMk/>
            <pc:sldMk cId="141834148" sldId="281"/>
            <ac:spMk id="2" creationId="{00000000-0000-0000-0000-000000000000}"/>
          </ac:spMkLst>
        </pc:spChg>
        <pc:spChg chg="mod">
          <ac:chgData name="Eric A. Smith" userId="" providerId="" clId="Web-{9AE99575-3241-4C97-8A1A-8E6F9D745F43}" dt="2024-06-17T01:24:26.156" v="266" actId="20577"/>
          <ac:spMkLst>
            <pc:docMk/>
            <pc:sldMk cId="141834148" sldId="281"/>
            <ac:spMk id="3" creationId="{00000000-0000-0000-0000-000000000000}"/>
          </ac:spMkLst>
        </pc:spChg>
      </pc:sldChg>
      <pc:sldChg chg="modSp ord">
        <pc:chgData name="Eric A. Smith" userId="" providerId="" clId="Web-{9AE99575-3241-4C97-8A1A-8E6F9D745F43}" dt="2024-06-17T01:42:01.202" v="653" actId="20577"/>
        <pc:sldMkLst>
          <pc:docMk/>
          <pc:sldMk cId="2929092947" sldId="282"/>
        </pc:sldMkLst>
        <pc:spChg chg="mod">
          <ac:chgData name="Eric A. Smith" userId="" providerId="" clId="Web-{9AE99575-3241-4C97-8A1A-8E6F9D745F43}" dt="2024-06-17T01:42:01.202" v="653" actId="20577"/>
          <ac:spMkLst>
            <pc:docMk/>
            <pc:sldMk cId="2929092947" sldId="282"/>
            <ac:spMk id="3" creationId="{00000000-0000-0000-0000-000000000000}"/>
          </ac:spMkLst>
        </pc:spChg>
      </pc:sldChg>
      <pc:sldChg chg="modSp add replId">
        <pc:chgData name="Eric A. Smith" userId="" providerId="" clId="Web-{9AE99575-3241-4C97-8A1A-8E6F9D745F43}" dt="2024-06-17T01:51:37.298" v="820" actId="20577"/>
        <pc:sldMkLst>
          <pc:docMk/>
          <pc:sldMk cId="2284985288" sldId="303"/>
        </pc:sldMkLst>
        <pc:spChg chg="mod">
          <ac:chgData name="Eric A. Smith" userId="" providerId="" clId="Web-{9AE99575-3241-4C97-8A1A-8E6F9D745F43}" dt="2024-06-17T01:45:28.437" v="671" actId="20577"/>
          <ac:spMkLst>
            <pc:docMk/>
            <pc:sldMk cId="2284985288" sldId="303"/>
            <ac:spMk id="2" creationId="{00000000-0000-0000-0000-000000000000}"/>
          </ac:spMkLst>
        </pc:spChg>
        <pc:spChg chg="mod">
          <ac:chgData name="Eric A. Smith" userId="" providerId="" clId="Web-{9AE99575-3241-4C97-8A1A-8E6F9D745F43}" dt="2024-06-17T01:51:37.298" v="820" actId="20577"/>
          <ac:spMkLst>
            <pc:docMk/>
            <pc:sldMk cId="2284985288" sldId="303"/>
            <ac:spMk id="3" creationId="{00000000-0000-0000-0000-000000000000}"/>
          </ac:spMkLst>
        </pc:spChg>
      </pc:sldChg>
      <pc:sldChg chg="add ord replId">
        <pc:chgData name="Eric A. Smith" userId="" providerId="" clId="Web-{9AE99575-3241-4C97-8A1A-8E6F9D745F43}" dt="2024-06-17T01:40:19.296" v="615"/>
        <pc:sldMkLst>
          <pc:docMk/>
          <pc:sldMk cId="2025403906" sldId="304"/>
        </pc:sldMkLst>
      </pc:sldChg>
      <pc:sldChg chg="modSp new del">
        <pc:chgData name="Eric A. Smith" userId="" providerId="" clId="Web-{9AE99575-3241-4C97-8A1A-8E6F9D745F43}" dt="2024-06-17T01:17:56.167" v="36"/>
        <pc:sldMkLst>
          <pc:docMk/>
          <pc:sldMk cId="3162894290" sldId="304"/>
        </pc:sldMkLst>
        <pc:spChg chg="mod">
          <ac:chgData name="Eric A. Smith" userId="" providerId="" clId="Web-{9AE99575-3241-4C97-8A1A-8E6F9D745F43}" dt="2024-06-17T01:17:28.995" v="34" actId="20577"/>
          <ac:spMkLst>
            <pc:docMk/>
            <pc:sldMk cId="3162894290" sldId="304"/>
            <ac:spMk id="3" creationId="{BC244366-2A95-E310-8B21-ADB821B50D23}"/>
          </ac:spMkLst>
        </pc:spChg>
      </pc:sldChg>
      <pc:sldChg chg="modSp add replId">
        <pc:chgData name="Eric A. Smith" userId="" providerId="" clId="Web-{9AE99575-3241-4C97-8A1A-8E6F9D745F43}" dt="2024-06-17T01:28:20.446" v="422" actId="20577"/>
        <pc:sldMkLst>
          <pc:docMk/>
          <pc:sldMk cId="2640221346" sldId="305"/>
        </pc:sldMkLst>
        <pc:spChg chg="mod">
          <ac:chgData name="Eric A. Smith" userId="" providerId="" clId="Web-{9AE99575-3241-4C97-8A1A-8E6F9D745F43}" dt="2024-06-17T01:24:40.234" v="270" actId="20577"/>
          <ac:spMkLst>
            <pc:docMk/>
            <pc:sldMk cId="2640221346" sldId="305"/>
            <ac:spMk id="2" creationId="{00000000-0000-0000-0000-000000000000}"/>
          </ac:spMkLst>
        </pc:spChg>
        <pc:spChg chg="mod">
          <ac:chgData name="Eric A. Smith" userId="" providerId="" clId="Web-{9AE99575-3241-4C97-8A1A-8E6F9D745F43}" dt="2024-06-17T01:28:20.446" v="422" actId="20577"/>
          <ac:spMkLst>
            <pc:docMk/>
            <pc:sldMk cId="2640221346" sldId="305"/>
            <ac:spMk id="3" creationId="{00000000-0000-0000-0000-000000000000}"/>
          </ac:spMkLst>
        </pc:spChg>
      </pc:sldChg>
      <pc:sldChg chg="modSp add replId">
        <pc:chgData name="Eric A. Smith" userId="" providerId="" clId="Web-{9AE99575-3241-4C97-8A1A-8E6F9D745F43}" dt="2024-06-17T01:39:10.014" v="610" actId="20577"/>
        <pc:sldMkLst>
          <pc:docMk/>
          <pc:sldMk cId="3334046178" sldId="306"/>
        </pc:sldMkLst>
        <pc:spChg chg="mod">
          <ac:chgData name="Eric A. Smith" userId="" providerId="" clId="Web-{9AE99575-3241-4C97-8A1A-8E6F9D745F43}" dt="2024-06-17T01:39:10.014" v="610" actId="20577"/>
          <ac:spMkLst>
            <pc:docMk/>
            <pc:sldMk cId="3334046178" sldId="306"/>
            <ac:spMk id="2" creationId="{00000000-0000-0000-0000-000000000000}"/>
          </ac:spMkLst>
        </pc:spChg>
        <pc:spChg chg="mod">
          <ac:chgData name="Eric A. Smith" userId="" providerId="" clId="Web-{9AE99575-3241-4C97-8A1A-8E6F9D745F43}" dt="2024-06-17T01:38:49.858" v="605" actId="20577"/>
          <ac:spMkLst>
            <pc:docMk/>
            <pc:sldMk cId="3334046178" sldId="306"/>
            <ac:spMk id="3" creationId="{00000000-0000-0000-0000-000000000000}"/>
          </ac:spMkLst>
        </pc:spChg>
      </pc:sldChg>
      <pc:sldChg chg="add replId">
        <pc:chgData name="Eric A. Smith" userId="" providerId="" clId="Web-{9AE99575-3241-4C97-8A1A-8E6F9D745F43}" dt="2024-06-17T01:44:41.593" v="654"/>
        <pc:sldMkLst>
          <pc:docMk/>
          <pc:sldMk cId="1644982832" sldId="307"/>
        </pc:sldMkLst>
      </pc:sldChg>
      <pc:sldChg chg="modSp add replId">
        <pc:chgData name="Eric A. Smith" userId="" providerId="" clId="Web-{9AE99575-3241-4C97-8A1A-8E6F9D745F43}" dt="2024-06-17T01:56:01.800" v="1048" actId="20577"/>
        <pc:sldMkLst>
          <pc:docMk/>
          <pc:sldMk cId="3988811407" sldId="308"/>
        </pc:sldMkLst>
        <pc:spChg chg="mod">
          <ac:chgData name="Eric A. Smith" userId="" providerId="" clId="Web-{9AE99575-3241-4C97-8A1A-8E6F9D745F43}" dt="2024-06-17T01:52:00.736" v="830" actId="20577"/>
          <ac:spMkLst>
            <pc:docMk/>
            <pc:sldMk cId="3988811407" sldId="308"/>
            <ac:spMk id="2" creationId="{962892A5-3DC4-2500-A324-753642670C8F}"/>
          </ac:spMkLst>
        </pc:spChg>
        <pc:spChg chg="mod">
          <ac:chgData name="Eric A. Smith" userId="" providerId="" clId="Web-{9AE99575-3241-4C97-8A1A-8E6F9D745F43}" dt="2024-06-17T01:56:01.800" v="1048" actId="20577"/>
          <ac:spMkLst>
            <pc:docMk/>
            <pc:sldMk cId="3988811407" sldId="308"/>
            <ac:spMk id="3" creationId="{922385AD-11C3-8FAB-7605-563DBA1525B3}"/>
          </ac:spMkLst>
        </pc:spChg>
      </pc:sldChg>
      <pc:sldChg chg="modSp add replId">
        <pc:chgData name="Eric A. Smith" userId="" providerId="" clId="Web-{9AE99575-3241-4C97-8A1A-8E6F9D745F43}" dt="2024-06-17T02:01:19.866" v="1075" actId="20577"/>
        <pc:sldMkLst>
          <pc:docMk/>
          <pc:sldMk cId="3400310267" sldId="309"/>
        </pc:sldMkLst>
        <pc:spChg chg="mod">
          <ac:chgData name="Eric A. Smith" userId="" providerId="" clId="Web-{9AE99575-3241-4C97-8A1A-8E6F9D745F43}" dt="2024-06-17T02:01:19.866" v="1075" actId="20577"/>
          <ac:spMkLst>
            <pc:docMk/>
            <pc:sldMk cId="3400310267" sldId="309"/>
            <ac:spMk id="2" creationId="{962892A5-3DC4-2500-A324-753642670C8F}"/>
          </ac:spMkLst>
        </pc:spChg>
        <pc:spChg chg="mod">
          <ac:chgData name="Eric A. Smith" userId="" providerId="" clId="Web-{9AE99575-3241-4C97-8A1A-8E6F9D745F43}" dt="2024-06-17T02:00:48.506" v="1064" actId="20577"/>
          <ac:spMkLst>
            <pc:docMk/>
            <pc:sldMk cId="3400310267" sldId="309"/>
            <ac:spMk id="3" creationId="{922385AD-11C3-8FAB-7605-563DBA1525B3}"/>
          </ac:spMkLst>
        </pc:spChg>
      </pc:sldChg>
      <pc:sldChg chg="modSp add replId">
        <pc:chgData name="Eric A. Smith" userId="" providerId="" clId="Web-{9AE99575-3241-4C97-8A1A-8E6F9D745F43}" dt="2024-06-17T02:10:23.900" v="1372" actId="20577"/>
        <pc:sldMkLst>
          <pc:docMk/>
          <pc:sldMk cId="1336465957" sldId="310"/>
        </pc:sldMkLst>
        <pc:spChg chg="mod">
          <ac:chgData name="Eric A. Smith" userId="" providerId="" clId="Web-{9AE99575-3241-4C97-8A1A-8E6F9D745F43}" dt="2024-06-17T02:10:18.541" v="1299" actId="20577"/>
          <ac:spMkLst>
            <pc:docMk/>
            <pc:sldMk cId="1336465957" sldId="310"/>
            <ac:spMk id="2" creationId="{962892A5-3DC4-2500-A324-753642670C8F}"/>
          </ac:spMkLst>
        </pc:spChg>
        <pc:spChg chg="mod">
          <ac:chgData name="Eric A. Smith" userId="" providerId="" clId="Web-{9AE99575-3241-4C97-8A1A-8E6F9D745F43}" dt="2024-06-17T02:10:23.900" v="1372" actId="20577"/>
          <ac:spMkLst>
            <pc:docMk/>
            <pc:sldMk cId="1336465957" sldId="310"/>
            <ac:spMk id="3" creationId="{922385AD-11C3-8FAB-7605-563DBA1525B3}"/>
          </ac:spMkLst>
        </pc:spChg>
      </pc:sldChg>
      <pc:sldChg chg="addSp delSp modSp add ord replId">
        <pc:chgData name="Eric A. Smith" userId="" providerId="" clId="Web-{9AE99575-3241-4C97-8A1A-8E6F9D745F43}" dt="2024-06-17T02:17:31.512" v="1437"/>
        <pc:sldMkLst>
          <pc:docMk/>
          <pc:sldMk cId="3991640730" sldId="311"/>
        </pc:sldMkLst>
        <pc:spChg chg="add del mod">
          <ac:chgData name="Eric A. Smith" userId="" providerId="" clId="Web-{9AE99575-3241-4C97-8A1A-8E6F9D745F43}" dt="2024-06-17T02:17:31.512" v="1437"/>
          <ac:spMkLst>
            <pc:docMk/>
            <pc:sldMk cId="3991640730" sldId="311"/>
            <ac:spMk id="4" creationId="{D91873D4-0F1C-5A5D-9232-A9F219F45801}"/>
          </ac:spMkLst>
        </pc:spChg>
      </pc:sldChg>
    </pc:docChg>
  </pc:docChgLst>
  <pc:docChgLst>
    <pc:chgData name="Doniquiandria Walker" clId="Web-{5F574A2C-2D3A-49F6-83C6-5AEE9A5D3643}"/>
    <pc:docChg chg="addSld delSld modSld modSection">
      <pc:chgData name="Doniquiandria Walker" userId="" providerId="" clId="Web-{5F574A2C-2D3A-49F6-83C6-5AEE9A5D3643}" dt="2024-06-16T03:38:06.865" v="666"/>
      <pc:docMkLst>
        <pc:docMk/>
      </pc:docMkLst>
      <pc:sldChg chg="addSp modSp">
        <pc:chgData name="Doniquiandria Walker" userId="" providerId="" clId="Web-{5F574A2C-2D3A-49F6-83C6-5AEE9A5D3643}" dt="2024-06-16T03:22:43.168" v="485" actId="20577"/>
        <pc:sldMkLst>
          <pc:docMk/>
          <pc:sldMk cId="4230914766" sldId="271"/>
        </pc:sldMkLst>
        <pc:spChg chg="mod">
          <ac:chgData name="Doniquiandria Walker" userId="" providerId="" clId="Web-{5F574A2C-2D3A-49F6-83C6-5AEE9A5D3643}" dt="2024-06-16T02:31:10.511" v="17" actId="20577"/>
          <ac:spMkLst>
            <pc:docMk/>
            <pc:sldMk cId="4230914766" sldId="271"/>
            <ac:spMk id="2" creationId="{00000000-0000-0000-0000-000000000000}"/>
          </ac:spMkLst>
        </pc:spChg>
        <pc:spChg chg="mod">
          <ac:chgData name="Doniquiandria Walker" userId="" providerId="" clId="Web-{5F574A2C-2D3A-49F6-83C6-5AEE9A5D3643}" dt="2024-06-16T02:57:19.151" v="274" actId="20577"/>
          <ac:spMkLst>
            <pc:docMk/>
            <pc:sldMk cId="4230914766" sldId="271"/>
            <ac:spMk id="3" creationId="{00000000-0000-0000-0000-000000000000}"/>
          </ac:spMkLst>
        </pc:spChg>
        <pc:spChg chg="add mod">
          <ac:chgData name="Doniquiandria Walker" userId="" providerId="" clId="Web-{5F574A2C-2D3A-49F6-83C6-5AEE9A5D3643}" dt="2024-06-16T03:22:43.168" v="485" actId="20577"/>
          <ac:spMkLst>
            <pc:docMk/>
            <pc:sldMk cId="4230914766" sldId="271"/>
            <ac:spMk id="6" creationId="{58D6724D-D6D2-3CCF-7817-665483B0D574}"/>
          </ac:spMkLst>
        </pc:spChg>
      </pc:sldChg>
      <pc:sldChg chg="modSp new del">
        <pc:chgData name="Doniquiandria Walker" userId="" providerId="" clId="Web-{5F574A2C-2D3A-49F6-83C6-5AEE9A5D3643}" dt="2024-06-16T02:37:44.162" v="190"/>
        <pc:sldMkLst>
          <pc:docMk/>
          <pc:sldMk cId="104985285" sldId="283"/>
        </pc:sldMkLst>
        <pc:spChg chg="mod">
          <ac:chgData name="Doniquiandria Walker" userId="" providerId="" clId="Web-{5F574A2C-2D3A-49F6-83C6-5AEE9A5D3643}" dt="2024-06-16T02:37:31.099" v="189" actId="1076"/>
          <ac:spMkLst>
            <pc:docMk/>
            <pc:sldMk cId="104985285" sldId="283"/>
            <ac:spMk id="3" creationId="{B19412AD-0718-8351-97F0-F311955AFB95}"/>
          </ac:spMkLst>
        </pc:spChg>
      </pc:sldChg>
      <pc:sldChg chg="addSp delSp modSp new">
        <pc:chgData name="Doniquiandria Walker" userId="" providerId="" clId="Web-{5F574A2C-2D3A-49F6-83C6-5AEE9A5D3643}" dt="2024-06-16T02:41:45.528" v="214" actId="1076"/>
        <pc:sldMkLst>
          <pc:docMk/>
          <pc:sldMk cId="3457945524" sldId="283"/>
        </pc:sldMkLst>
        <pc:spChg chg="mod">
          <ac:chgData name="Doniquiandria Walker" userId="" providerId="" clId="Web-{5F574A2C-2D3A-49F6-83C6-5AEE9A5D3643}" dt="2024-06-16T02:38:00.631" v="196" actId="20577"/>
          <ac:spMkLst>
            <pc:docMk/>
            <pc:sldMk cId="3457945524" sldId="283"/>
            <ac:spMk id="2" creationId="{7D2E9E09-C568-6132-A943-B157F2945A7E}"/>
          </ac:spMkLst>
        </pc:spChg>
        <pc:spChg chg="del">
          <ac:chgData name="Doniquiandria Walker" userId="" providerId="" clId="Web-{5F574A2C-2D3A-49F6-83C6-5AEE9A5D3643}" dt="2024-06-16T02:39:28.399" v="197"/>
          <ac:spMkLst>
            <pc:docMk/>
            <pc:sldMk cId="3457945524" sldId="283"/>
            <ac:spMk id="3" creationId="{C2683A4F-3A4A-C482-3217-888C1A850FAC}"/>
          </ac:spMkLst>
        </pc:spChg>
        <pc:graphicFrameChg chg="add mod ord modGraphic">
          <ac:chgData name="Doniquiandria Walker" userId="" providerId="" clId="Web-{5F574A2C-2D3A-49F6-83C6-5AEE9A5D3643}" dt="2024-06-16T02:41:45.528" v="214" actId="1076"/>
          <ac:graphicFrameMkLst>
            <pc:docMk/>
            <pc:sldMk cId="3457945524" sldId="283"/>
            <ac:graphicFrameMk id="6" creationId="{4E23BBBE-9B67-24B9-6278-8DED72235F37}"/>
          </ac:graphicFrameMkLst>
        </pc:graphicFrameChg>
      </pc:sldChg>
      <pc:sldChg chg="addSp delSp modSp new">
        <pc:chgData name="Doniquiandria Walker" userId="" providerId="" clId="Web-{5F574A2C-2D3A-49F6-83C6-5AEE9A5D3643}" dt="2024-06-16T03:20:56.399" v="482"/>
        <pc:sldMkLst>
          <pc:docMk/>
          <pc:sldMk cId="3792877393" sldId="284"/>
        </pc:sldMkLst>
        <pc:spChg chg="mod">
          <ac:chgData name="Doniquiandria Walker" userId="" providerId="" clId="Web-{5F574A2C-2D3A-49F6-83C6-5AEE9A5D3643}" dt="2024-06-16T02:51:00.532" v="228" actId="20577"/>
          <ac:spMkLst>
            <pc:docMk/>
            <pc:sldMk cId="3792877393" sldId="284"/>
            <ac:spMk id="2" creationId="{A2C94B6E-40A6-76B9-F38E-7D439B43F692}"/>
          </ac:spMkLst>
        </pc:spChg>
        <pc:spChg chg="del">
          <ac:chgData name="Doniquiandria Walker" userId="" providerId="" clId="Web-{5F574A2C-2D3A-49F6-83C6-5AEE9A5D3643}" dt="2024-06-16T02:51:05.407" v="229"/>
          <ac:spMkLst>
            <pc:docMk/>
            <pc:sldMk cId="3792877393" sldId="284"/>
            <ac:spMk id="3" creationId="{21496B2A-B1B7-6A30-4F01-B06647487656}"/>
          </ac:spMkLst>
        </pc:spChg>
        <pc:graphicFrameChg chg="add mod ord modGraphic">
          <ac:chgData name="Doniquiandria Walker" userId="" providerId="" clId="Web-{5F574A2C-2D3A-49F6-83C6-5AEE9A5D3643}" dt="2024-06-16T03:20:56.399" v="482"/>
          <ac:graphicFrameMkLst>
            <pc:docMk/>
            <pc:sldMk cId="3792877393" sldId="284"/>
            <ac:graphicFrameMk id="6" creationId="{184216D3-DDF8-C100-2968-241F003FFBDD}"/>
          </ac:graphicFrameMkLst>
        </pc:graphicFrameChg>
      </pc:sldChg>
      <pc:sldChg chg="addSp delSp modSp new">
        <pc:chgData name="Doniquiandria Walker" userId="" providerId="" clId="Web-{5F574A2C-2D3A-49F6-83C6-5AEE9A5D3643}" dt="2024-06-16T03:01:14.035" v="337"/>
        <pc:sldMkLst>
          <pc:docMk/>
          <pc:sldMk cId="2918265691" sldId="285"/>
        </pc:sldMkLst>
        <pc:spChg chg="mod">
          <ac:chgData name="Doniquiandria Walker" userId="" providerId="" clId="Web-{5F574A2C-2D3A-49F6-83C6-5AEE9A5D3643}" dt="2024-06-16T02:58:20.217" v="304" actId="20577"/>
          <ac:spMkLst>
            <pc:docMk/>
            <pc:sldMk cId="2918265691" sldId="285"/>
            <ac:spMk id="2" creationId="{546EE011-31E1-4F26-CAD9-0E2E233BCCBF}"/>
          </ac:spMkLst>
        </pc:spChg>
        <pc:spChg chg="del">
          <ac:chgData name="Doniquiandria Walker" userId="" providerId="" clId="Web-{5F574A2C-2D3A-49F6-83C6-5AEE9A5D3643}" dt="2024-06-16T02:54:48.850" v="251"/>
          <ac:spMkLst>
            <pc:docMk/>
            <pc:sldMk cId="2918265691" sldId="285"/>
            <ac:spMk id="3" creationId="{CE74FC12-DF23-4048-D43D-6A9AAE63BF31}"/>
          </ac:spMkLst>
        </pc:spChg>
        <pc:graphicFrameChg chg="add mod ord modGraphic">
          <ac:chgData name="Doniquiandria Walker" userId="" providerId="" clId="Web-{5F574A2C-2D3A-49F6-83C6-5AEE9A5D3643}" dt="2024-06-16T03:01:14.035" v="337"/>
          <ac:graphicFrameMkLst>
            <pc:docMk/>
            <pc:sldMk cId="2918265691" sldId="285"/>
            <ac:graphicFrameMk id="6" creationId="{5FFC46C6-C312-C485-95DE-394309C8B284}"/>
          </ac:graphicFrameMkLst>
        </pc:graphicFrameChg>
      </pc:sldChg>
      <pc:sldChg chg="addSp delSp modSp new">
        <pc:chgData name="Doniquiandria Walker" userId="" providerId="" clId="Web-{5F574A2C-2D3A-49F6-83C6-5AEE9A5D3643}" dt="2024-06-16T03:04:05.696" v="393" actId="1076"/>
        <pc:sldMkLst>
          <pc:docMk/>
          <pc:sldMk cId="4062495121" sldId="286"/>
        </pc:sldMkLst>
        <pc:spChg chg="mod">
          <ac:chgData name="Doniquiandria Walker" userId="" providerId="" clId="Web-{5F574A2C-2D3A-49F6-83C6-5AEE9A5D3643}" dt="2024-06-16T03:02:15.881" v="353" actId="20577"/>
          <ac:spMkLst>
            <pc:docMk/>
            <pc:sldMk cId="4062495121" sldId="286"/>
            <ac:spMk id="2" creationId="{6171BCDD-5161-4E54-56B6-54126F10EDEC}"/>
          </ac:spMkLst>
        </pc:spChg>
        <pc:spChg chg="del">
          <ac:chgData name="Doniquiandria Walker" userId="" providerId="" clId="Web-{5F574A2C-2D3A-49F6-83C6-5AEE9A5D3643}" dt="2024-06-16T03:02:19.990" v="354"/>
          <ac:spMkLst>
            <pc:docMk/>
            <pc:sldMk cId="4062495121" sldId="286"/>
            <ac:spMk id="3" creationId="{28294A1E-8A09-97E8-109E-B751D927B676}"/>
          </ac:spMkLst>
        </pc:spChg>
        <pc:graphicFrameChg chg="add mod ord modGraphic">
          <ac:chgData name="Doniquiandria Walker" userId="" providerId="" clId="Web-{5F574A2C-2D3A-49F6-83C6-5AEE9A5D3643}" dt="2024-06-16T03:04:05.696" v="393" actId="1076"/>
          <ac:graphicFrameMkLst>
            <pc:docMk/>
            <pc:sldMk cId="4062495121" sldId="286"/>
            <ac:graphicFrameMk id="6" creationId="{5EB80BA4-D48B-63B6-181C-C363BD8B44C7}"/>
          </ac:graphicFrameMkLst>
        </pc:graphicFrameChg>
      </pc:sldChg>
      <pc:sldChg chg="addSp delSp modSp new">
        <pc:chgData name="Doniquiandria Walker" userId="" providerId="" clId="Web-{5F574A2C-2D3A-49F6-83C6-5AEE9A5D3643}" dt="2024-06-16T03:20:29.461" v="476"/>
        <pc:sldMkLst>
          <pc:docMk/>
          <pc:sldMk cId="1299978498" sldId="287"/>
        </pc:sldMkLst>
        <pc:spChg chg="mod">
          <ac:chgData name="Doniquiandria Walker" userId="" providerId="" clId="Web-{5F574A2C-2D3A-49F6-83C6-5AEE9A5D3643}" dt="2024-06-16T03:16:37.778" v="421" actId="20577"/>
          <ac:spMkLst>
            <pc:docMk/>
            <pc:sldMk cId="1299978498" sldId="287"/>
            <ac:spMk id="2" creationId="{D6D2EC60-F7C6-4BA0-7488-2F446850E00B}"/>
          </ac:spMkLst>
        </pc:spChg>
        <pc:spChg chg="del">
          <ac:chgData name="Doniquiandria Walker" userId="" providerId="" clId="Web-{5F574A2C-2D3A-49F6-83C6-5AEE9A5D3643}" dt="2024-06-16T03:16:40.060" v="422"/>
          <ac:spMkLst>
            <pc:docMk/>
            <pc:sldMk cId="1299978498" sldId="287"/>
            <ac:spMk id="3" creationId="{6E9E9C34-DCAE-5489-8DAA-179CAA7DB52E}"/>
          </ac:spMkLst>
        </pc:spChg>
        <pc:graphicFrameChg chg="add mod ord modGraphic">
          <ac:chgData name="Doniquiandria Walker" userId="" providerId="" clId="Web-{5F574A2C-2D3A-49F6-83C6-5AEE9A5D3643}" dt="2024-06-16T03:20:29.461" v="476"/>
          <ac:graphicFrameMkLst>
            <pc:docMk/>
            <pc:sldMk cId="1299978498" sldId="287"/>
            <ac:graphicFrameMk id="6" creationId="{43BB37DE-4329-7302-275D-608E3A54EEE7}"/>
          </ac:graphicFrameMkLst>
        </pc:graphicFrameChg>
        <pc:graphicFrameChg chg="add del mod">
          <ac:chgData name="Doniquiandria Walker" userId="" providerId="" clId="Web-{5F574A2C-2D3A-49F6-83C6-5AEE9A5D3643}" dt="2024-06-16T03:19:18.928" v="453"/>
          <ac:graphicFrameMkLst>
            <pc:docMk/>
            <pc:sldMk cId="1299978498" sldId="287"/>
            <ac:graphicFrameMk id="8" creationId="{3AE1DE45-0DB9-5774-1324-6A2A7C8B71E8}"/>
          </ac:graphicFrameMkLst>
        </pc:graphicFrameChg>
        <pc:graphicFrameChg chg="add del mod modGraphic">
          <ac:chgData name="Doniquiandria Walker" userId="" providerId="" clId="Web-{5F574A2C-2D3A-49F6-83C6-5AEE9A5D3643}" dt="2024-06-16T03:19:57.929" v="467"/>
          <ac:graphicFrameMkLst>
            <pc:docMk/>
            <pc:sldMk cId="1299978498" sldId="287"/>
            <ac:graphicFrameMk id="10" creationId="{0F1B0917-D299-2B68-FDD5-D1120B9AC4B0}"/>
          </ac:graphicFrameMkLst>
        </pc:graphicFrameChg>
      </pc:sldChg>
      <pc:sldChg chg="addSp delSp modSp new">
        <pc:chgData name="Doniquiandria Walker" userId="" providerId="" clId="Web-{5F574A2C-2D3A-49F6-83C6-5AEE9A5D3643}" dt="2024-06-16T03:24:04.108" v="523"/>
        <pc:sldMkLst>
          <pc:docMk/>
          <pc:sldMk cId="4234685911" sldId="288"/>
        </pc:sldMkLst>
        <pc:spChg chg="mod">
          <ac:chgData name="Doniquiandria Walker" userId="" providerId="" clId="Web-{5F574A2C-2D3A-49F6-83C6-5AEE9A5D3643}" dt="2024-06-16T03:23:21.747" v="510" actId="20577"/>
          <ac:spMkLst>
            <pc:docMk/>
            <pc:sldMk cId="4234685911" sldId="288"/>
            <ac:spMk id="2" creationId="{F3E7B4B3-D1FE-B6DB-D4B4-F873F5359317}"/>
          </ac:spMkLst>
        </pc:spChg>
        <pc:spChg chg="del">
          <ac:chgData name="Doniquiandria Walker" userId="" providerId="" clId="Web-{5F574A2C-2D3A-49F6-83C6-5AEE9A5D3643}" dt="2024-06-16T03:23:24.325" v="511"/>
          <ac:spMkLst>
            <pc:docMk/>
            <pc:sldMk cId="4234685911" sldId="288"/>
            <ac:spMk id="3" creationId="{7561497B-42C2-1C29-B1F0-53D9D5A52FCE}"/>
          </ac:spMkLst>
        </pc:spChg>
        <pc:graphicFrameChg chg="add mod ord modGraphic">
          <ac:chgData name="Doniquiandria Walker" userId="" providerId="" clId="Web-{5F574A2C-2D3A-49F6-83C6-5AEE9A5D3643}" dt="2024-06-16T03:24:04.108" v="523"/>
          <ac:graphicFrameMkLst>
            <pc:docMk/>
            <pc:sldMk cId="4234685911" sldId="288"/>
            <ac:graphicFrameMk id="6" creationId="{AE136A2F-9C3B-06A0-3059-8384CF5DCD06}"/>
          </ac:graphicFrameMkLst>
        </pc:graphicFrameChg>
      </pc:sldChg>
      <pc:sldChg chg="addSp delSp modSp new">
        <pc:chgData name="Doniquiandria Walker" userId="" providerId="" clId="Web-{5F574A2C-2D3A-49F6-83C6-5AEE9A5D3643}" dt="2024-06-16T03:26:10.205" v="546"/>
        <pc:sldMkLst>
          <pc:docMk/>
          <pc:sldMk cId="686016107" sldId="289"/>
        </pc:sldMkLst>
        <pc:spChg chg="mod">
          <ac:chgData name="Doniquiandria Walker" userId="" providerId="" clId="Web-{5F574A2C-2D3A-49F6-83C6-5AEE9A5D3643}" dt="2024-06-16T03:25:21.220" v="533" actId="20577"/>
          <ac:spMkLst>
            <pc:docMk/>
            <pc:sldMk cId="686016107" sldId="289"/>
            <ac:spMk id="2" creationId="{A6B32CDC-2CFC-064C-E04C-9A3AFE0F13FA}"/>
          </ac:spMkLst>
        </pc:spChg>
        <pc:spChg chg="del">
          <ac:chgData name="Doniquiandria Walker" userId="" providerId="" clId="Web-{5F574A2C-2D3A-49F6-83C6-5AEE9A5D3643}" dt="2024-06-16T03:25:24.173" v="534"/>
          <ac:spMkLst>
            <pc:docMk/>
            <pc:sldMk cId="686016107" sldId="289"/>
            <ac:spMk id="3" creationId="{E84C3169-D205-0E51-022D-39E1B34EA4A3}"/>
          </ac:spMkLst>
        </pc:spChg>
        <pc:graphicFrameChg chg="add mod ord modGraphic">
          <ac:chgData name="Doniquiandria Walker" userId="" providerId="" clId="Web-{5F574A2C-2D3A-49F6-83C6-5AEE9A5D3643}" dt="2024-06-16T03:26:10.205" v="546"/>
          <ac:graphicFrameMkLst>
            <pc:docMk/>
            <pc:sldMk cId="686016107" sldId="289"/>
            <ac:graphicFrameMk id="6" creationId="{1F8133B1-352D-40C8-7596-C6EAD07F56A1}"/>
          </ac:graphicFrameMkLst>
        </pc:graphicFrameChg>
      </pc:sldChg>
      <pc:sldChg chg="addSp delSp modSp new">
        <pc:chgData name="Doniquiandria Walker" userId="" providerId="" clId="Web-{5F574A2C-2D3A-49F6-83C6-5AEE9A5D3643}" dt="2024-06-16T03:33:04.419" v="590" actId="1076"/>
        <pc:sldMkLst>
          <pc:docMk/>
          <pc:sldMk cId="1636772856" sldId="290"/>
        </pc:sldMkLst>
        <pc:spChg chg="mod">
          <ac:chgData name="Doniquiandria Walker" userId="" providerId="" clId="Web-{5F574A2C-2D3A-49F6-83C6-5AEE9A5D3643}" dt="2024-06-16T03:26:58.176" v="558" actId="20577"/>
          <ac:spMkLst>
            <pc:docMk/>
            <pc:sldMk cId="1636772856" sldId="290"/>
            <ac:spMk id="2" creationId="{51E6BDCF-35B8-BFB8-5701-1B0BEB59E115}"/>
          </ac:spMkLst>
        </pc:spChg>
        <pc:spChg chg="del">
          <ac:chgData name="Doniquiandria Walker" userId="" providerId="" clId="Web-{5F574A2C-2D3A-49F6-83C6-5AEE9A5D3643}" dt="2024-06-16T03:27:01.082" v="559"/>
          <ac:spMkLst>
            <pc:docMk/>
            <pc:sldMk cId="1636772856" sldId="290"/>
            <ac:spMk id="3" creationId="{66638DB7-870B-1067-FC66-CE0F5136FBD5}"/>
          </ac:spMkLst>
        </pc:spChg>
        <pc:graphicFrameChg chg="add mod ord modGraphic">
          <ac:chgData name="Doniquiandria Walker" userId="" providerId="" clId="Web-{5F574A2C-2D3A-49F6-83C6-5AEE9A5D3643}" dt="2024-06-16T03:27:31.239" v="565"/>
          <ac:graphicFrameMkLst>
            <pc:docMk/>
            <pc:sldMk cId="1636772856" sldId="290"/>
            <ac:graphicFrameMk id="6" creationId="{1E70F361-F870-0557-3110-DE5146CA993E}"/>
          </ac:graphicFrameMkLst>
        </pc:graphicFrameChg>
        <pc:graphicFrameChg chg="add mod modGraphic">
          <ac:chgData name="Doniquiandria Walker" userId="" providerId="" clId="Web-{5F574A2C-2D3A-49F6-83C6-5AEE9A5D3643}" dt="2024-06-16T03:33:04.419" v="590" actId="1076"/>
          <ac:graphicFrameMkLst>
            <pc:docMk/>
            <pc:sldMk cId="1636772856" sldId="290"/>
            <ac:graphicFrameMk id="8" creationId="{DCD2E882-9025-00C8-B11E-47F6A6D1BC41}"/>
          </ac:graphicFrameMkLst>
        </pc:graphicFrameChg>
      </pc:sldChg>
      <pc:sldChg chg="addSp delSp modSp new">
        <pc:chgData name="Doniquiandria Walker" userId="" providerId="" clId="Web-{5F574A2C-2D3A-49F6-83C6-5AEE9A5D3643}" dt="2024-06-16T03:33:16.592" v="591" actId="1076"/>
        <pc:sldMkLst>
          <pc:docMk/>
          <pc:sldMk cId="2694335296" sldId="291"/>
        </pc:sldMkLst>
        <pc:spChg chg="mod">
          <ac:chgData name="Doniquiandria Walker" userId="" providerId="" clId="Web-{5F574A2C-2D3A-49F6-83C6-5AEE9A5D3643}" dt="2024-06-16T03:30:24.025" v="570" actId="20577"/>
          <ac:spMkLst>
            <pc:docMk/>
            <pc:sldMk cId="2694335296" sldId="291"/>
            <ac:spMk id="2" creationId="{1355E38F-2210-1C8C-1FB4-9F29E20BEF5D}"/>
          </ac:spMkLst>
        </pc:spChg>
        <pc:spChg chg="del">
          <ac:chgData name="Doniquiandria Walker" userId="" providerId="" clId="Web-{5F574A2C-2D3A-49F6-83C6-5AEE9A5D3643}" dt="2024-06-16T03:30:26.743" v="571"/>
          <ac:spMkLst>
            <pc:docMk/>
            <pc:sldMk cId="2694335296" sldId="291"/>
            <ac:spMk id="3" creationId="{1B5268D8-1849-D101-9D2F-E0CDC984EB0C}"/>
          </ac:spMkLst>
        </pc:spChg>
        <pc:graphicFrameChg chg="add mod ord modGraphic">
          <ac:chgData name="Doniquiandria Walker" userId="" providerId="" clId="Web-{5F574A2C-2D3A-49F6-83C6-5AEE9A5D3643}" dt="2024-06-16T03:33:16.592" v="591" actId="1076"/>
          <ac:graphicFrameMkLst>
            <pc:docMk/>
            <pc:sldMk cId="2694335296" sldId="291"/>
            <ac:graphicFrameMk id="6" creationId="{8997E47A-8280-3B8F-9C16-2CEB98665F07}"/>
          </ac:graphicFrameMkLst>
        </pc:graphicFrameChg>
        <pc:graphicFrameChg chg="add mod modGraphic">
          <ac:chgData name="Doniquiandria Walker" userId="" providerId="" clId="Web-{5F574A2C-2D3A-49F6-83C6-5AEE9A5D3643}" dt="2024-06-16T03:32:29.544" v="585" actId="1076"/>
          <ac:graphicFrameMkLst>
            <pc:docMk/>
            <pc:sldMk cId="2694335296" sldId="291"/>
            <ac:graphicFrameMk id="8" creationId="{9CBA6F42-DFBF-0BC5-8950-9BDDFDFD9D6F}"/>
          </ac:graphicFrameMkLst>
        </pc:graphicFrameChg>
      </pc:sldChg>
      <pc:sldChg chg="addSp delSp modSp new">
        <pc:chgData name="Doniquiandria Walker" userId="" providerId="" clId="Web-{5F574A2C-2D3A-49F6-83C6-5AEE9A5D3643}" dt="2024-06-16T03:38:06.865" v="666"/>
        <pc:sldMkLst>
          <pc:docMk/>
          <pc:sldMk cId="1032071540" sldId="292"/>
        </pc:sldMkLst>
        <pc:spChg chg="mod">
          <ac:chgData name="Doniquiandria Walker" userId="" providerId="" clId="Web-{5F574A2C-2D3A-49F6-83C6-5AEE9A5D3643}" dt="2024-06-16T03:33:55.546" v="627" actId="20577"/>
          <ac:spMkLst>
            <pc:docMk/>
            <pc:sldMk cId="1032071540" sldId="292"/>
            <ac:spMk id="2" creationId="{B8F31461-732F-0829-FA8C-957F27E1CE7F}"/>
          </ac:spMkLst>
        </pc:spChg>
        <pc:spChg chg="del">
          <ac:chgData name="Doniquiandria Walker" userId="" providerId="" clId="Web-{5F574A2C-2D3A-49F6-83C6-5AEE9A5D3643}" dt="2024-06-16T03:34:22.781" v="628"/>
          <ac:spMkLst>
            <pc:docMk/>
            <pc:sldMk cId="1032071540" sldId="292"/>
            <ac:spMk id="3" creationId="{B333DF01-9D23-947B-F1F6-B33B8E4CFE71}"/>
          </ac:spMkLst>
        </pc:spChg>
        <pc:graphicFrameChg chg="add mod ord modGraphic">
          <ac:chgData name="Doniquiandria Walker" userId="" providerId="" clId="Web-{5F574A2C-2D3A-49F6-83C6-5AEE9A5D3643}" dt="2024-06-16T03:38:06.865" v="666"/>
          <ac:graphicFrameMkLst>
            <pc:docMk/>
            <pc:sldMk cId="1032071540" sldId="292"/>
            <ac:graphicFrameMk id="6" creationId="{CE8A63AF-0AF2-CF20-D7FB-A691AF8713C4}"/>
          </ac:graphicFrameMkLst>
        </pc:graphicFrameChg>
      </pc:sldChg>
    </pc:docChg>
  </pc:docChgLst>
  <pc:docChgLst>
    <pc:chgData name="Jeremy Neighbors" clId="Web-{94C0E8A4-2258-4EE8-B461-00165C3E686C}"/>
    <pc:docChg chg="modSld">
      <pc:chgData name="Jeremy Neighbors" userId="" providerId="" clId="Web-{94C0E8A4-2258-4EE8-B461-00165C3E686C}" dt="2024-06-14T15:54:01.530" v="355" actId="20577"/>
      <pc:docMkLst>
        <pc:docMk/>
      </pc:docMkLst>
      <pc:sldChg chg="modSp">
        <pc:chgData name="Jeremy Neighbors" userId="" providerId="" clId="Web-{94C0E8A4-2258-4EE8-B461-00165C3E686C}" dt="2024-06-14T15:52:59.168" v="352" actId="20577"/>
        <pc:sldMkLst>
          <pc:docMk/>
          <pc:sldMk cId="1809613195" sldId="275"/>
        </pc:sldMkLst>
        <pc:spChg chg="mod">
          <ac:chgData name="Jeremy Neighbors" userId="" providerId="" clId="Web-{94C0E8A4-2258-4EE8-B461-00165C3E686C}" dt="2024-06-14T15:52:59.168" v="352" actId="20577"/>
          <ac:spMkLst>
            <pc:docMk/>
            <pc:sldMk cId="1809613195" sldId="275"/>
            <ac:spMk id="3" creationId="{00000000-0000-0000-0000-000000000000}"/>
          </ac:spMkLst>
        </pc:spChg>
      </pc:sldChg>
      <pc:sldChg chg="modSp">
        <pc:chgData name="Jeremy Neighbors" userId="" providerId="" clId="Web-{94C0E8A4-2258-4EE8-B461-00165C3E686C}" dt="2024-06-14T15:53:53.702" v="354" actId="20577"/>
        <pc:sldMkLst>
          <pc:docMk/>
          <pc:sldMk cId="3532772693" sldId="277"/>
        </pc:sldMkLst>
        <pc:spChg chg="mod">
          <ac:chgData name="Jeremy Neighbors" userId="" providerId="" clId="Web-{94C0E8A4-2258-4EE8-B461-00165C3E686C}" dt="2024-06-14T15:53:53.702" v="354" actId="20577"/>
          <ac:spMkLst>
            <pc:docMk/>
            <pc:sldMk cId="3532772693" sldId="277"/>
            <ac:spMk id="3" creationId="{00000000-0000-0000-0000-000000000000}"/>
          </ac:spMkLst>
        </pc:spChg>
      </pc:sldChg>
      <pc:sldChg chg="modSp">
        <pc:chgData name="Jeremy Neighbors" userId="" providerId="" clId="Web-{94C0E8A4-2258-4EE8-B461-00165C3E686C}" dt="2024-06-14T15:52:45.918" v="350" actId="20577"/>
        <pc:sldMkLst>
          <pc:docMk/>
          <pc:sldMk cId="3078378763" sldId="278"/>
        </pc:sldMkLst>
        <pc:spChg chg="mod">
          <ac:chgData name="Jeremy Neighbors" userId="" providerId="" clId="Web-{94C0E8A4-2258-4EE8-B461-00165C3E686C}" dt="2024-06-14T15:52:45.918" v="350" actId="20577"/>
          <ac:spMkLst>
            <pc:docMk/>
            <pc:sldMk cId="3078378763" sldId="278"/>
            <ac:spMk id="3" creationId="{00000000-0000-0000-0000-000000000000}"/>
          </ac:spMkLst>
        </pc:spChg>
      </pc:sldChg>
      <pc:sldChg chg="modSp">
        <pc:chgData name="Jeremy Neighbors" userId="" providerId="" clId="Web-{94C0E8A4-2258-4EE8-B461-00165C3E686C}" dt="2024-06-14T15:54:01.530" v="355" actId="20577"/>
        <pc:sldMkLst>
          <pc:docMk/>
          <pc:sldMk cId="2979552615" sldId="279"/>
        </pc:sldMkLst>
        <pc:spChg chg="mod">
          <ac:chgData name="Jeremy Neighbors" userId="" providerId="" clId="Web-{94C0E8A4-2258-4EE8-B461-00165C3E686C}" dt="2024-06-14T15:54:01.530" v="355" actId="20577"/>
          <ac:spMkLst>
            <pc:docMk/>
            <pc:sldMk cId="2979552615" sldId="279"/>
            <ac:spMk id="3" creationId="{00000000-0000-0000-0000-000000000000}"/>
          </ac:spMkLst>
        </pc:spChg>
      </pc:sldChg>
    </pc:docChg>
  </pc:docChgLst>
  <pc:docChgLst>
    <pc:chgData name="Eric A. Smith" userId="P/++Cyf6VTEgr51S1r21FZwp3tf0iKxdRQbUicYonAY=" providerId="None" clId="Web-{60B44AAD-5F4D-4FFF-82FF-79EF1ABDEE69}"/>
    <pc:docChg chg="modSld">
      <pc:chgData name="Eric A. Smith" userId="P/++Cyf6VTEgr51S1r21FZwp3tf0iKxdRQbUicYonAY=" providerId="None" clId="Web-{60B44AAD-5F4D-4FFF-82FF-79EF1ABDEE69}" dt="2024-06-20T15:35:16.504" v="4" actId="20577"/>
      <pc:docMkLst>
        <pc:docMk/>
      </pc:docMkLst>
      <pc:sldChg chg="modSp">
        <pc:chgData name="Eric A. Smith" userId="P/++Cyf6VTEgr51S1r21FZwp3tf0iKxdRQbUicYonAY=" providerId="None" clId="Web-{60B44AAD-5F4D-4FFF-82FF-79EF1ABDEE69}" dt="2024-06-20T15:35:16.504" v="4" actId="20577"/>
        <pc:sldMkLst>
          <pc:docMk/>
          <pc:sldMk cId="2284985288" sldId="303"/>
        </pc:sldMkLst>
        <pc:spChg chg="mod">
          <ac:chgData name="Eric A. Smith" userId="P/++Cyf6VTEgr51S1r21FZwp3tf0iKxdRQbUicYonAY=" providerId="None" clId="Web-{60B44AAD-5F4D-4FFF-82FF-79EF1ABDEE69}" dt="2024-06-20T15:35:16.504" v="4" actId="20577"/>
          <ac:spMkLst>
            <pc:docMk/>
            <pc:sldMk cId="2284985288" sldId="303"/>
            <ac:spMk id="3" creationId="{00000000-0000-0000-0000-000000000000}"/>
          </ac:spMkLst>
        </pc:spChg>
      </pc:sldChg>
    </pc:docChg>
  </pc:docChgLst>
  <pc:docChgLst>
    <pc:chgData name="Macie Sinn" clId="Web-{48A6F2BF-72A4-44DF-8D4E-AE98712EB0C2}"/>
    <pc:docChg chg="addSld delSld modSld sldOrd modSection">
      <pc:chgData name="Macie Sinn" userId="" providerId="" clId="Web-{48A6F2BF-72A4-44DF-8D4E-AE98712EB0C2}" dt="2024-06-17T04:07:01.919" v="198" actId="20577"/>
      <pc:docMkLst>
        <pc:docMk/>
      </pc:docMkLst>
      <pc:sldChg chg="modSp">
        <pc:chgData name="Macie Sinn" userId="" providerId="" clId="Web-{48A6F2BF-72A4-44DF-8D4E-AE98712EB0C2}" dt="2024-06-17T03:56:26.739" v="59" actId="20577"/>
        <pc:sldMkLst>
          <pc:docMk/>
          <pc:sldMk cId="604622933" sldId="270"/>
        </pc:sldMkLst>
        <pc:spChg chg="mod">
          <ac:chgData name="Macie Sinn" userId="" providerId="" clId="Web-{48A6F2BF-72A4-44DF-8D4E-AE98712EB0C2}" dt="2024-06-17T03:56:26.739" v="59" actId="20577"/>
          <ac:spMkLst>
            <pc:docMk/>
            <pc:sldMk cId="604622933" sldId="270"/>
            <ac:spMk id="2" creationId="{00000000-0000-0000-0000-000000000000}"/>
          </ac:spMkLst>
        </pc:spChg>
      </pc:sldChg>
      <pc:sldChg chg="modSp new ord">
        <pc:chgData name="Macie Sinn" userId="" providerId="" clId="Web-{48A6F2BF-72A4-44DF-8D4E-AE98712EB0C2}" dt="2024-06-17T03:56:41.240" v="69" actId="20577"/>
        <pc:sldMkLst>
          <pc:docMk/>
          <pc:sldMk cId="812143285" sldId="312"/>
        </pc:sldMkLst>
        <pc:spChg chg="mod">
          <ac:chgData name="Macie Sinn" userId="" providerId="" clId="Web-{48A6F2BF-72A4-44DF-8D4E-AE98712EB0C2}" dt="2024-06-17T03:56:41.240" v="69" actId="20577"/>
          <ac:spMkLst>
            <pc:docMk/>
            <pc:sldMk cId="812143285" sldId="312"/>
            <ac:spMk id="2" creationId="{4C410DEB-F33C-4E6A-6AB3-D20F15419D0E}"/>
          </ac:spMkLst>
        </pc:spChg>
      </pc:sldChg>
      <pc:sldChg chg="new del">
        <pc:chgData name="Macie Sinn" userId="" providerId="" clId="Web-{48A6F2BF-72A4-44DF-8D4E-AE98712EB0C2}" dt="2024-06-17T03:53:35.419" v="10"/>
        <pc:sldMkLst>
          <pc:docMk/>
          <pc:sldMk cId="1883212757" sldId="312"/>
        </pc:sldMkLst>
      </pc:sldChg>
      <pc:sldChg chg="new del">
        <pc:chgData name="Macie Sinn" userId="" providerId="" clId="Web-{48A6F2BF-72A4-44DF-8D4E-AE98712EB0C2}" dt="2024-06-17T03:53:37.482" v="11"/>
        <pc:sldMkLst>
          <pc:docMk/>
          <pc:sldMk cId="2792266168" sldId="313"/>
        </pc:sldMkLst>
      </pc:sldChg>
      <pc:sldChg chg="addSp delSp modSp new ord">
        <pc:chgData name="Macie Sinn" userId="" providerId="" clId="Web-{48A6F2BF-72A4-44DF-8D4E-AE98712EB0C2}" dt="2024-06-17T03:56:46.365" v="77" actId="20577"/>
        <pc:sldMkLst>
          <pc:docMk/>
          <pc:sldMk cId="4288073534" sldId="313"/>
        </pc:sldMkLst>
        <pc:spChg chg="mod">
          <ac:chgData name="Macie Sinn" userId="" providerId="" clId="Web-{48A6F2BF-72A4-44DF-8D4E-AE98712EB0C2}" dt="2024-06-17T03:56:46.365" v="77" actId="20577"/>
          <ac:spMkLst>
            <pc:docMk/>
            <pc:sldMk cId="4288073534" sldId="313"/>
            <ac:spMk id="2" creationId="{F108EFCA-D818-8D93-3B97-6535A5BA7CF0}"/>
          </ac:spMkLst>
        </pc:spChg>
        <pc:spChg chg="add del mod">
          <ac:chgData name="Macie Sinn" userId="" providerId="" clId="Web-{48A6F2BF-72A4-44DF-8D4E-AE98712EB0C2}" dt="2024-06-17T03:55:01.360" v="27"/>
          <ac:spMkLst>
            <pc:docMk/>
            <pc:sldMk cId="4288073534" sldId="313"/>
            <ac:spMk id="5" creationId="{4C96A42B-6A4E-333E-5E8B-72AD0ACD9C60}"/>
          </ac:spMkLst>
        </pc:spChg>
        <pc:spChg chg="add del">
          <ac:chgData name="Macie Sinn" userId="" providerId="" clId="Web-{48A6F2BF-72A4-44DF-8D4E-AE98712EB0C2}" dt="2024-06-17T03:55:07.063" v="29"/>
          <ac:spMkLst>
            <pc:docMk/>
            <pc:sldMk cId="4288073534" sldId="313"/>
            <ac:spMk id="6" creationId="{4C96A42B-6A4E-333E-5E8B-72AD0ACD9C60}"/>
          </ac:spMkLst>
        </pc:spChg>
      </pc:sldChg>
      <pc:sldChg chg="modSp new">
        <pc:chgData name="Macie Sinn" userId="" providerId="" clId="Web-{48A6F2BF-72A4-44DF-8D4E-AE98712EB0C2}" dt="2024-06-17T03:56:51.975" v="79" actId="20577"/>
        <pc:sldMkLst>
          <pc:docMk/>
          <pc:sldMk cId="3279077720" sldId="314"/>
        </pc:sldMkLst>
        <pc:spChg chg="mod">
          <ac:chgData name="Macie Sinn" userId="" providerId="" clId="Web-{48A6F2BF-72A4-44DF-8D4E-AE98712EB0C2}" dt="2024-06-17T03:56:51.975" v="79" actId="20577"/>
          <ac:spMkLst>
            <pc:docMk/>
            <pc:sldMk cId="3279077720" sldId="314"/>
            <ac:spMk id="2" creationId="{20C89B32-1BBE-2B25-CD10-5D5EAFE4AF0B}"/>
          </ac:spMkLst>
        </pc:spChg>
      </pc:sldChg>
      <pc:sldChg chg="new del">
        <pc:chgData name="Macie Sinn" userId="" providerId="" clId="Web-{48A6F2BF-72A4-44DF-8D4E-AE98712EB0C2}" dt="2024-06-17T03:53:39.138" v="12"/>
        <pc:sldMkLst>
          <pc:docMk/>
          <pc:sldMk cId="4191669282" sldId="314"/>
        </pc:sldMkLst>
      </pc:sldChg>
      <pc:sldChg chg="modSp new ord">
        <pc:chgData name="Macie Sinn" userId="" providerId="" clId="Web-{48A6F2BF-72A4-44DF-8D4E-AE98712EB0C2}" dt="2024-06-17T03:54:37.703" v="21"/>
        <pc:sldMkLst>
          <pc:docMk/>
          <pc:sldMk cId="560471181" sldId="315"/>
        </pc:sldMkLst>
        <pc:spChg chg="mod">
          <ac:chgData name="Macie Sinn" userId="" providerId="" clId="Web-{48A6F2BF-72A4-44DF-8D4E-AE98712EB0C2}" dt="2024-06-17T03:54:31.265" v="19" actId="20577"/>
          <ac:spMkLst>
            <pc:docMk/>
            <pc:sldMk cId="560471181" sldId="315"/>
            <ac:spMk id="2" creationId="{AC597EE0-00C1-4A9E-B0D7-7C776F68F504}"/>
          </ac:spMkLst>
        </pc:spChg>
      </pc:sldChg>
      <pc:sldChg chg="new del">
        <pc:chgData name="Macie Sinn" userId="" providerId="" clId="Web-{48A6F2BF-72A4-44DF-8D4E-AE98712EB0C2}" dt="2024-06-17T03:53:40.654" v="13"/>
        <pc:sldMkLst>
          <pc:docMk/>
          <pc:sldMk cId="1369004157" sldId="315"/>
        </pc:sldMkLst>
      </pc:sldChg>
      <pc:sldChg chg="modSp new">
        <pc:chgData name="Macie Sinn" userId="" providerId="" clId="Web-{48A6F2BF-72A4-44DF-8D4E-AE98712EB0C2}" dt="2024-06-17T03:57:01.616" v="85" actId="20577"/>
        <pc:sldMkLst>
          <pc:docMk/>
          <pc:sldMk cId="1094638599" sldId="316"/>
        </pc:sldMkLst>
        <pc:spChg chg="mod">
          <ac:chgData name="Macie Sinn" userId="" providerId="" clId="Web-{48A6F2BF-72A4-44DF-8D4E-AE98712EB0C2}" dt="2024-06-17T03:57:01.616" v="85" actId="20577"/>
          <ac:spMkLst>
            <pc:docMk/>
            <pc:sldMk cId="1094638599" sldId="316"/>
            <ac:spMk id="2" creationId="{FF896246-93B8-C76F-3735-69CCE3A700E2}"/>
          </ac:spMkLst>
        </pc:spChg>
      </pc:sldChg>
      <pc:sldChg chg="new del">
        <pc:chgData name="Macie Sinn" userId="" providerId="" clId="Web-{48A6F2BF-72A4-44DF-8D4E-AE98712EB0C2}" dt="2024-06-17T03:53:43.498" v="14"/>
        <pc:sldMkLst>
          <pc:docMk/>
          <pc:sldMk cId="2495686649" sldId="316"/>
        </pc:sldMkLst>
      </pc:sldChg>
      <pc:sldChg chg="modSp new">
        <pc:chgData name="Macie Sinn" userId="" providerId="" clId="Web-{48A6F2BF-72A4-44DF-8D4E-AE98712EB0C2}" dt="2024-06-17T03:57:19.163" v="94" actId="20577"/>
        <pc:sldMkLst>
          <pc:docMk/>
          <pc:sldMk cId="3318766993" sldId="317"/>
        </pc:sldMkLst>
        <pc:spChg chg="mod">
          <ac:chgData name="Macie Sinn" userId="" providerId="" clId="Web-{48A6F2BF-72A4-44DF-8D4E-AE98712EB0C2}" dt="2024-06-17T03:57:19.163" v="94" actId="20577"/>
          <ac:spMkLst>
            <pc:docMk/>
            <pc:sldMk cId="3318766993" sldId="317"/>
            <ac:spMk id="2" creationId="{8984555F-B309-CCA8-253B-A6147F8FEC27}"/>
          </ac:spMkLst>
        </pc:spChg>
      </pc:sldChg>
      <pc:sldChg chg="modSp new">
        <pc:chgData name="Macie Sinn" userId="" providerId="" clId="Web-{48A6F2BF-72A4-44DF-8D4E-AE98712EB0C2}" dt="2024-06-17T03:57:30.570" v="97" actId="20577"/>
        <pc:sldMkLst>
          <pc:docMk/>
          <pc:sldMk cId="1046909233" sldId="318"/>
        </pc:sldMkLst>
        <pc:spChg chg="mod">
          <ac:chgData name="Macie Sinn" userId="" providerId="" clId="Web-{48A6F2BF-72A4-44DF-8D4E-AE98712EB0C2}" dt="2024-06-17T03:57:30.570" v="97" actId="20577"/>
          <ac:spMkLst>
            <pc:docMk/>
            <pc:sldMk cId="1046909233" sldId="318"/>
            <ac:spMk id="2" creationId="{606238FC-2D55-5259-8184-92FDDA5DB282}"/>
          </ac:spMkLst>
        </pc:spChg>
      </pc:sldChg>
      <pc:sldChg chg="modSp new">
        <pc:chgData name="Macie Sinn" userId="" providerId="" clId="Web-{48A6F2BF-72A4-44DF-8D4E-AE98712EB0C2}" dt="2024-06-17T03:58:04.415" v="104" actId="20577"/>
        <pc:sldMkLst>
          <pc:docMk/>
          <pc:sldMk cId="320419868" sldId="319"/>
        </pc:sldMkLst>
        <pc:spChg chg="mod">
          <ac:chgData name="Macie Sinn" userId="" providerId="" clId="Web-{48A6F2BF-72A4-44DF-8D4E-AE98712EB0C2}" dt="2024-06-17T03:58:04.415" v="104" actId="20577"/>
          <ac:spMkLst>
            <pc:docMk/>
            <pc:sldMk cId="320419868" sldId="319"/>
            <ac:spMk id="2" creationId="{2947375B-B00A-E8AD-BAC3-B7C3D1A759B5}"/>
          </ac:spMkLst>
        </pc:spChg>
      </pc:sldChg>
      <pc:sldChg chg="modSp new">
        <pc:chgData name="Macie Sinn" userId="" providerId="" clId="Web-{48A6F2BF-72A4-44DF-8D4E-AE98712EB0C2}" dt="2024-06-17T04:02:03.939" v="108" actId="20577"/>
        <pc:sldMkLst>
          <pc:docMk/>
          <pc:sldMk cId="2086909817" sldId="320"/>
        </pc:sldMkLst>
        <pc:spChg chg="mod">
          <ac:chgData name="Macie Sinn" userId="" providerId="" clId="Web-{48A6F2BF-72A4-44DF-8D4E-AE98712EB0C2}" dt="2024-06-17T04:02:03.939" v="108" actId="20577"/>
          <ac:spMkLst>
            <pc:docMk/>
            <pc:sldMk cId="2086909817" sldId="320"/>
            <ac:spMk id="2" creationId="{77B21C7F-5315-649E-C4DA-FFCEEE533CBB}"/>
          </ac:spMkLst>
        </pc:spChg>
      </pc:sldChg>
      <pc:sldChg chg="modSp new">
        <pc:chgData name="Macie Sinn" userId="" providerId="" clId="Web-{48A6F2BF-72A4-44DF-8D4E-AE98712EB0C2}" dt="2024-06-17T04:02:33.893" v="124" actId="20577"/>
        <pc:sldMkLst>
          <pc:docMk/>
          <pc:sldMk cId="96031191" sldId="321"/>
        </pc:sldMkLst>
        <pc:spChg chg="mod">
          <ac:chgData name="Macie Sinn" userId="" providerId="" clId="Web-{48A6F2BF-72A4-44DF-8D4E-AE98712EB0C2}" dt="2024-06-17T04:02:33.893" v="124" actId="20577"/>
          <ac:spMkLst>
            <pc:docMk/>
            <pc:sldMk cId="96031191" sldId="321"/>
            <ac:spMk id="2" creationId="{5297B4E8-8B29-30B9-EB6F-17A1E08D875A}"/>
          </ac:spMkLst>
        </pc:spChg>
      </pc:sldChg>
      <pc:sldChg chg="modSp new">
        <pc:chgData name="Macie Sinn" userId="" providerId="" clId="Web-{48A6F2BF-72A4-44DF-8D4E-AE98712EB0C2}" dt="2024-06-17T04:03:35.193" v="134" actId="20577"/>
        <pc:sldMkLst>
          <pc:docMk/>
          <pc:sldMk cId="95141539" sldId="322"/>
        </pc:sldMkLst>
        <pc:spChg chg="mod">
          <ac:chgData name="Macie Sinn" userId="" providerId="" clId="Web-{48A6F2BF-72A4-44DF-8D4E-AE98712EB0C2}" dt="2024-06-17T04:03:35.193" v="134" actId="20577"/>
          <ac:spMkLst>
            <pc:docMk/>
            <pc:sldMk cId="95141539" sldId="322"/>
            <ac:spMk id="2" creationId="{ED626C99-89B4-B558-0D16-EB22C5047363}"/>
          </ac:spMkLst>
        </pc:spChg>
      </pc:sldChg>
      <pc:sldChg chg="modSp new">
        <pc:chgData name="Macie Sinn" userId="" providerId="" clId="Web-{48A6F2BF-72A4-44DF-8D4E-AE98712EB0C2}" dt="2024-06-17T04:03:46.162" v="142" actId="20577"/>
        <pc:sldMkLst>
          <pc:docMk/>
          <pc:sldMk cId="3766055626" sldId="323"/>
        </pc:sldMkLst>
        <pc:spChg chg="mod">
          <ac:chgData name="Macie Sinn" userId="" providerId="" clId="Web-{48A6F2BF-72A4-44DF-8D4E-AE98712EB0C2}" dt="2024-06-17T04:03:46.162" v="142" actId="20577"/>
          <ac:spMkLst>
            <pc:docMk/>
            <pc:sldMk cId="3766055626" sldId="323"/>
            <ac:spMk id="2" creationId="{7BD79A83-AE70-DB94-3963-E7B9232729CE}"/>
          </ac:spMkLst>
        </pc:spChg>
      </pc:sldChg>
      <pc:sldChg chg="modSp new">
        <pc:chgData name="Macie Sinn" userId="" providerId="" clId="Web-{48A6F2BF-72A4-44DF-8D4E-AE98712EB0C2}" dt="2024-06-17T04:04:18.335" v="151" actId="20577"/>
        <pc:sldMkLst>
          <pc:docMk/>
          <pc:sldMk cId="1953236477" sldId="324"/>
        </pc:sldMkLst>
        <pc:spChg chg="mod">
          <ac:chgData name="Macie Sinn" userId="" providerId="" clId="Web-{48A6F2BF-72A4-44DF-8D4E-AE98712EB0C2}" dt="2024-06-17T04:04:18.335" v="151" actId="20577"/>
          <ac:spMkLst>
            <pc:docMk/>
            <pc:sldMk cId="1953236477" sldId="324"/>
            <ac:spMk id="2" creationId="{F230024A-A122-F043-5055-32EEDC684BFE}"/>
          </ac:spMkLst>
        </pc:spChg>
      </pc:sldChg>
      <pc:sldChg chg="modSp new">
        <pc:chgData name="Macie Sinn" userId="" providerId="" clId="Web-{48A6F2BF-72A4-44DF-8D4E-AE98712EB0C2}" dt="2024-06-17T04:04:49.336" v="180" actId="20577"/>
        <pc:sldMkLst>
          <pc:docMk/>
          <pc:sldMk cId="1581166612" sldId="325"/>
        </pc:sldMkLst>
        <pc:spChg chg="mod">
          <ac:chgData name="Macie Sinn" userId="" providerId="" clId="Web-{48A6F2BF-72A4-44DF-8D4E-AE98712EB0C2}" dt="2024-06-17T04:04:49.336" v="180" actId="20577"/>
          <ac:spMkLst>
            <pc:docMk/>
            <pc:sldMk cId="1581166612" sldId="325"/>
            <ac:spMk id="2" creationId="{9980DF7A-B9BE-1F94-9CEA-32C80BE39FFD}"/>
          </ac:spMkLst>
        </pc:spChg>
      </pc:sldChg>
      <pc:sldChg chg="modSp new">
        <pc:chgData name="Macie Sinn" userId="" providerId="" clId="Web-{48A6F2BF-72A4-44DF-8D4E-AE98712EB0C2}" dt="2024-06-17T04:05:04.805" v="185" actId="20577"/>
        <pc:sldMkLst>
          <pc:docMk/>
          <pc:sldMk cId="4227427696" sldId="326"/>
        </pc:sldMkLst>
        <pc:spChg chg="mod">
          <ac:chgData name="Macie Sinn" userId="" providerId="" clId="Web-{48A6F2BF-72A4-44DF-8D4E-AE98712EB0C2}" dt="2024-06-17T04:05:04.805" v="185" actId="20577"/>
          <ac:spMkLst>
            <pc:docMk/>
            <pc:sldMk cId="4227427696" sldId="326"/>
            <ac:spMk id="2" creationId="{BDC26AF2-96A3-46F7-F2FD-5D22FBDEA05A}"/>
          </ac:spMkLst>
        </pc:spChg>
      </pc:sldChg>
      <pc:sldChg chg="modSp new del">
        <pc:chgData name="Macie Sinn" userId="" providerId="" clId="Web-{48A6F2BF-72A4-44DF-8D4E-AE98712EB0C2}" dt="2024-06-17T04:06:41.121" v="192"/>
        <pc:sldMkLst>
          <pc:docMk/>
          <pc:sldMk cId="585833133" sldId="327"/>
        </pc:sldMkLst>
        <pc:spChg chg="mod">
          <ac:chgData name="Macie Sinn" userId="" providerId="" clId="Web-{48A6F2BF-72A4-44DF-8D4E-AE98712EB0C2}" dt="2024-06-17T04:06:36.996" v="190" actId="20577"/>
          <ac:spMkLst>
            <pc:docMk/>
            <pc:sldMk cId="585833133" sldId="327"/>
            <ac:spMk id="2" creationId="{4C4E873A-F9ED-5930-FF60-35587B348DFC}"/>
          </ac:spMkLst>
        </pc:spChg>
      </pc:sldChg>
      <pc:sldChg chg="new del">
        <pc:chgData name="Macie Sinn" userId="" providerId="" clId="Web-{48A6F2BF-72A4-44DF-8D4E-AE98712EB0C2}" dt="2024-06-17T04:06:21.933" v="187"/>
        <pc:sldMkLst>
          <pc:docMk/>
          <pc:sldMk cId="3968412920" sldId="327"/>
        </pc:sldMkLst>
      </pc:sldChg>
      <pc:sldChg chg="modSp add">
        <pc:chgData name="Macie Sinn" userId="" providerId="" clId="Web-{48A6F2BF-72A4-44DF-8D4E-AE98712EB0C2}" dt="2024-06-17T04:07:01.919" v="198" actId="20577"/>
        <pc:sldMkLst>
          <pc:docMk/>
          <pc:sldMk cId="3968412920" sldId="328"/>
        </pc:sldMkLst>
        <pc:spChg chg="mod">
          <ac:chgData name="Macie Sinn" userId="" providerId="" clId="Web-{48A6F2BF-72A4-44DF-8D4E-AE98712EB0C2}" dt="2024-06-17T04:07:01.919" v="198" actId="20577"/>
          <ac:spMkLst>
            <pc:docMk/>
            <pc:sldMk cId="3968412920" sldId="328"/>
            <ac:spMk id="2" creationId="{7D8C30A1-A0E0-BD1C-89EA-601F5D1DA4EB}"/>
          </ac:spMkLst>
        </pc:spChg>
      </pc:sldChg>
    </pc:docChg>
  </pc:docChgLst>
  <pc:docChgLst>
    <pc:chgData name="Doniquiandria Walker" userId="08LGl0UhiFGWW7ctnzMKsUg5Ow/WKWUw4iTLP4GoFBE=" providerId="None" clId="Web-{E83A35CD-8FCA-46E8-A611-D9E95BA9E268}"/>
    <pc:docChg chg="addSld modSld modSection">
      <pc:chgData name="Doniquiandria Walker" userId="08LGl0UhiFGWW7ctnzMKsUg5Ow/WKWUw4iTLP4GoFBE=" providerId="None" clId="Web-{E83A35CD-8FCA-46E8-A611-D9E95BA9E268}" dt="2024-06-16T04:10:14.501" v="117" actId="20577"/>
      <pc:docMkLst>
        <pc:docMk/>
      </pc:docMkLst>
      <pc:sldChg chg="modSp new">
        <pc:chgData name="Doniquiandria Walker" userId="08LGl0UhiFGWW7ctnzMKsUg5Ow/WKWUw4iTLP4GoFBE=" providerId="None" clId="Web-{E83A35CD-8FCA-46E8-A611-D9E95BA9E268}" dt="2024-06-16T04:10:14.501" v="117" actId="20577"/>
        <pc:sldMkLst>
          <pc:docMk/>
          <pc:sldMk cId="1019312686" sldId="293"/>
        </pc:sldMkLst>
        <pc:spChg chg="mod">
          <ac:chgData name="Doniquiandria Walker" userId="08LGl0UhiFGWW7ctnzMKsUg5Ow/WKWUw4iTLP4GoFBE=" providerId="None" clId="Web-{E83A35CD-8FCA-46E8-A611-D9E95BA9E268}" dt="2024-06-16T04:10:14.501" v="117" actId="20577"/>
          <ac:spMkLst>
            <pc:docMk/>
            <pc:sldMk cId="1019312686" sldId="293"/>
            <ac:spMk id="2" creationId="{F65F23BB-28BB-4687-84A5-14DD6E734715}"/>
          </ac:spMkLst>
        </pc:spChg>
        <pc:spChg chg="mod">
          <ac:chgData name="Doniquiandria Walker" userId="08LGl0UhiFGWW7ctnzMKsUg5Ow/WKWUw4iTLP4GoFBE=" providerId="None" clId="Web-{E83A35CD-8FCA-46E8-A611-D9E95BA9E268}" dt="2024-06-16T04:02:13.622" v="36" actId="20577"/>
          <ac:spMkLst>
            <pc:docMk/>
            <pc:sldMk cId="1019312686" sldId="293"/>
            <ac:spMk id="3" creationId="{CF2D094D-A51E-32E9-207A-4832A10D3C94}"/>
          </ac:spMkLst>
        </pc:spChg>
      </pc:sldChg>
      <pc:sldChg chg="modSp new">
        <pc:chgData name="Doniquiandria Walker" userId="08LGl0UhiFGWW7ctnzMKsUg5Ow/WKWUw4iTLP4GoFBE=" providerId="None" clId="Web-{E83A35CD-8FCA-46E8-A611-D9E95BA9E268}" dt="2024-06-16T04:10:07.095" v="114" actId="20577"/>
        <pc:sldMkLst>
          <pc:docMk/>
          <pc:sldMk cId="882993942" sldId="294"/>
        </pc:sldMkLst>
        <pc:spChg chg="mod">
          <ac:chgData name="Doniquiandria Walker" userId="08LGl0UhiFGWW7ctnzMKsUg5Ow/WKWUw4iTLP4GoFBE=" providerId="None" clId="Web-{E83A35CD-8FCA-46E8-A611-D9E95BA9E268}" dt="2024-06-16T04:10:07.095" v="114" actId="20577"/>
          <ac:spMkLst>
            <pc:docMk/>
            <pc:sldMk cId="882993942" sldId="294"/>
            <ac:spMk id="2" creationId="{01F4494B-3FAC-8152-7309-90260AE98C38}"/>
          </ac:spMkLst>
        </pc:spChg>
        <pc:spChg chg="mod">
          <ac:chgData name="Doniquiandria Walker" userId="08LGl0UhiFGWW7ctnzMKsUg5Ow/WKWUw4iTLP4GoFBE=" providerId="None" clId="Web-{E83A35CD-8FCA-46E8-A611-D9E95BA9E268}" dt="2024-06-16T04:03:00.952" v="49" actId="20577"/>
          <ac:spMkLst>
            <pc:docMk/>
            <pc:sldMk cId="882993942" sldId="294"/>
            <ac:spMk id="3" creationId="{378D081C-9A1A-ADC3-82CA-F7A02A0E905B}"/>
          </ac:spMkLst>
        </pc:spChg>
      </pc:sldChg>
      <pc:sldChg chg="modSp add replId">
        <pc:chgData name="Doniquiandria Walker" userId="08LGl0UhiFGWW7ctnzMKsUg5Ow/WKWUw4iTLP4GoFBE=" providerId="None" clId="Web-{E83A35CD-8FCA-46E8-A611-D9E95BA9E268}" dt="2024-06-16T04:09:45.297" v="108" actId="20577"/>
        <pc:sldMkLst>
          <pc:docMk/>
          <pc:sldMk cId="438152947" sldId="295"/>
        </pc:sldMkLst>
        <pc:spChg chg="mod">
          <ac:chgData name="Doniquiandria Walker" userId="08LGl0UhiFGWW7ctnzMKsUg5Ow/WKWUw4iTLP4GoFBE=" providerId="None" clId="Web-{E83A35CD-8FCA-46E8-A611-D9E95BA9E268}" dt="2024-06-16T04:09:45.297" v="108" actId="20577"/>
          <ac:spMkLst>
            <pc:docMk/>
            <pc:sldMk cId="438152947" sldId="295"/>
            <ac:spMk id="2" creationId="{01F4494B-3FAC-8152-7309-90260AE98C38}"/>
          </ac:spMkLst>
        </pc:spChg>
        <pc:spChg chg="mod">
          <ac:chgData name="Doniquiandria Walker" userId="08LGl0UhiFGWW7ctnzMKsUg5Ow/WKWUw4iTLP4GoFBE=" providerId="None" clId="Web-{E83A35CD-8FCA-46E8-A611-D9E95BA9E268}" dt="2024-06-16T04:04:53.503" v="63"/>
          <ac:spMkLst>
            <pc:docMk/>
            <pc:sldMk cId="438152947" sldId="295"/>
            <ac:spMk id="3" creationId="{378D081C-9A1A-ADC3-82CA-F7A02A0E905B}"/>
          </ac:spMkLst>
        </pc:spChg>
      </pc:sldChg>
      <pc:sldChg chg="modSp add replId">
        <pc:chgData name="Doniquiandria Walker" userId="08LGl0UhiFGWW7ctnzMKsUg5Ow/WKWUw4iTLP4GoFBE=" providerId="None" clId="Web-{E83A35CD-8FCA-46E8-A611-D9E95BA9E268}" dt="2024-06-16T04:09:58.079" v="111" actId="20577"/>
        <pc:sldMkLst>
          <pc:docMk/>
          <pc:sldMk cId="421874285" sldId="296"/>
        </pc:sldMkLst>
        <pc:spChg chg="mod">
          <ac:chgData name="Doniquiandria Walker" userId="08LGl0UhiFGWW7ctnzMKsUg5Ow/WKWUw4iTLP4GoFBE=" providerId="None" clId="Web-{E83A35CD-8FCA-46E8-A611-D9E95BA9E268}" dt="2024-06-16T04:09:58.079" v="111" actId="20577"/>
          <ac:spMkLst>
            <pc:docMk/>
            <pc:sldMk cId="421874285" sldId="296"/>
            <ac:spMk id="2" creationId="{01F4494B-3FAC-8152-7309-90260AE98C38}"/>
          </ac:spMkLst>
        </pc:spChg>
        <pc:spChg chg="mod">
          <ac:chgData name="Doniquiandria Walker" userId="08LGl0UhiFGWW7ctnzMKsUg5Ow/WKWUw4iTLP4GoFBE=" providerId="None" clId="Web-{E83A35CD-8FCA-46E8-A611-D9E95BA9E268}" dt="2024-06-16T04:08:36.294" v="82" actId="20577"/>
          <ac:spMkLst>
            <pc:docMk/>
            <pc:sldMk cId="421874285" sldId="296"/>
            <ac:spMk id="3" creationId="{378D081C-9A1A-ADC3-82CA-F7A02A0E905B}"/>
          </ac:spMkLst>
        </pc:spChg>
      </pc:sldChg>
    </pc:docChg>
  </pc:docChgLst>
  <pc:docChgLst>
    <pc:chgData name="Malikah Gordon" clId="Web-{5FF226D5-5562-48C0-BEA3-57FD2072BDD7}"/>
    <pc:docChg chg="addSld delSld modSld sldOrd modSection">
      <pc:chgData name="Malikah Gordon" userId="" providerId="" clId="Web-{5FF226D5-5562-48C0-BEA3-57FD2072BDD7}" dt="2024-06-17T04:51:24.434" v="927" actId="20577"/>
      <pc:docMkLst>
        <pc:docMk/>
      </pc:docMkLst>
      <pc:sldChg chg="addSp delSp modSp">
        <pc:chgData name="Malikah Gordon" userId="" providerId="" clId="Web-{5FF226D5-5562-48C0-BEA3-57FD2072BDD7}" dt="2024-06-17T04:15:52.173" v="115" actId="20577"/>
        <pc:sldMkLst>
          <pc:docMk/>
          <pc:sldMk cId="604622933" sldId="270"/>
        </pc:sldMkLst>
        <pc:spChg chg="mod">
          <ac:chgData name="Malikah Gordon" userId="" providerId="" clId="Web-{5FF226D5-5562-48C0-BEA3-57FD2072BDD7}" dt="2024-06-17T04:15:08.890" v="113" actId="20577"/>
          <ac:spMkLst>
            <pc:docMk/>
            <pc:sldMk cId="604622933" sldId="270"/>
            <ac:spMk id="2" creationId="{00000000-0000-0000-0000-000000000000}"/>
          </ac:spMkLst>
        </pc:spChg>
        <pc:spChg chg="mod">
          <ac:chgData name="Malikah Gordon" userId="" providerId="" clId="Web-{5FF226D5-5562-48C0-BEA3-57FD2072BDD7}" dt="2024-06-17T04:15:52.173" v="115" actId="20577"/>
          <ac:spMkLst>
            <pc:docMk/>
            <pc:sldMk cId="604622933" sldId="270"/>
            <ac:spMk id="3" creationId="{00000000-0000-0000-0000-000000000000}"/>
          </ac:spMkLst>
        </pc:spChg>
        <pc:spChg chg="add del">
          <ac:chgData name="Malikah Gordon" userId="" providerId="" clId="Web-{5FF226D5-5562-48C0-BEA3-57FD2072BDD7}" dt="2024-06-17T04:11:46.867" v="1"/>
          <ac:spMkLst>
            <pc:docMk/>
            <pc:sldMk cId="604622933" sldId="270"/>
            <ac:spMk id="4" creationId="{CFB41F0A-AF13-B969-74A1-C35FF4FD32F0}"/>
          </ac:spMkLst>
        </pc:spChg>
      </pc:sldChg>
      <pc:sldChg chg="modSp">
        <pc:chgData name="Malikah Gordon" userId="" providerId="" clId="Web-{5FF226D5-5562-48C0-BEA3-57FD2072BDD7}" dt="2024-06-17T04:28:17.193" v="890" actId="20577"/>
        <pc:sldMkLst>
          <pc:docMk/>
          <pc:sldMk cId="812143285" sldId="312"/>
        </pc:sldMkLst>
        <pc:spChg chg="mod">
          <ac:chgData name="Malikah Gordon" userId="" providerId="" clId="Web-{5FF226D5-5562-48C0-BEA3-57FD2072BDD7}" dt="2024-06-17T04:28:17.193" v="890" actId="20577"/>
          <ac:spMkLst>
            <pc:docMk/>
            <pc:sldMk cId="812143285" sldId="312"/>
            <ac:spMk id="3" creationId="{E80B3857-2657-D3B4-B4BB-AF0E432212F0}"/>
          </ac:spMkLst>
        </pc:spChg>
      </pc:sldChg>
      <pc:sldChg chg="addSp delSp modSp">
        <pc:chgData name="Malikah Gordon" userId="" providerId="" clId="Web-{5FF226D5-5562-48C0-BEA3-57FD2072BDD7}" dt="2024-06-17T04:27:44.473" v="876" actId="20577"/>
        <pc:sldMkLst>
          <pc:docMk/>
          <pc:sldMk cId="4288073534" sldId="313"/>
        </pc:sldMkLst>
        <pc:spChg chg="mod">
          <ac:chgData name="Malikah Gordon" userId="" providerId="" clId="Web-{5FF226D5-5562-48C0-BEA3-57FD2072BDD7}" dt="2024-06-17T04:27:17.550" v="862" actId="1076"/>
          <ac:spMkLst>
            <pc:docMk/>
            <pc:sldMk cId="4288073534" sldId="313"/>
            <ac:spMk id="2" creationId="{F108EFCA-D818-8D93-3B97-6535A5BA7CF0}"/>
          </ac:spMkLst>
        </pc:spChg>
        <pc:spChg chg="add del mod">
          <ac:chgData name="Malikah Gordon" userId="" providerId="" clId="Web-{5FF226D5-5562-48C0-BEA3-57FD2072BDD7}" dt="2024-06-17T04:27:44.473" v="876" actId="20577"/>
          <ac:spMkLst>
            <pc:docMk/>
            <pc:sldMk cId="4288073534" sldId="313"/>
            <ac:spMk id="3" creationId="{11749B56-E12A-4AEE-30B8-E4FD3075525C}"/>
          </ac:spMkLst>
        </pc:spChg>
        <pc:spChg chg="add del mod">
          <ac:chgData name="Malikah Gordon" userId="" providerId="" clId="Web-{5FF226D5-5562-48C0-BEA3-57FD2072BDD7}" dt="2024-06-17T04:27:10.425" v="861"/>
          <ac:spMkLst>
            <pc:docMk/>
            <pc:sldMk cId="4288073534" sldId="313"/>
            <ac:spMk id="6" creationId="{73980329-8893-76E7-518E-714B686FF699}"/>
          </ac:spMkLst>
        </pc:spChg>
      </pc:sldChg>
      <pc:sldChg chg="modSp">
        <pc:chgData name="Malikah Gordon" userId="" providerId="" clId="Web-{5FF226D5-5562-48C0-BEA3-57FD2072BDD7}" dt="2024-06-17T04:27:02.347" v="859" actId="20577"/>
        <pc:sldMkLst>
          <pc:docMk/>
          <pc:sldMk cId="3279077720" sldId="314"/>
        </pc:sldMkLst>
        <pc:spChg chg="mod">
          <ac:chgData name="Malikah Gordon" userId="" providerId="" clId="Web-{5FF226D5-5562-48C0-BEA3-57FD2072BDD7}" dt="2024-06-17T04:27:02.347" v="859" actId="20577"/>
          <ac:spMkLst>
            <pc:docMk/>
            <pc:sldMk cId="3279077720" sldId="314"/>
            <ac:spMk id="3" creationId="{B5EE1BA3-700D-4556-9FBA-0AE1B84EDA26}"/>
          </ac:spMkLst>
        </pc:spChg>
      </pc:sldChg>
      <pc:sldChg chg="addSp delSp modSp">
        <pc:chgData name="Malikah Gordon" userId="" providerId="" clId="Web-{5FF226D5-5562-48C0-BEA3-57FD2072BDD7}" dt="2024-06-17T04:28:49.241" v="906" actId="20577"/>
        <pc:sldMkLst>
          <pc:docMk/>
          <pc:sldMk cId="560471181" sldId="315"/>
        </pc:sldMkLst>
        <pc:spChg chg="add del mod">
          <ac:chgData name="Malikah Gordon" userId="" providerId="" clId="Web-{5FF226D5-5562-48C0-BEA3-57FD2072BDD7}" dt="2024-06-17T04:28:49.241" v="906" actId="20577"/>
          <ac:spMkLst>
            <pc:docMk/>
            <pc:sldMk cId="560471181" sldId="315"/>
            <ac:spMk id="3" creationId="{93682609-9D6C-46EE-60AD-BBE6FB7D08CD}"/>
          </ac:spMkLst>
        </pc:spChg>
        <pc:spChg chg="add del mod">
          <ac:chgData name="Malikah Gordon" userId="" providerId="" clId="Web-{5FF226D5-5562-48C0-BEA3-57FD2072BDD7}" dt="2024-06-17T04:28:23.318" v="892"/>
          <ac:spMkLst>
            <pc:docMk/>
            <pc:sldMk cId="560471181" sldId="315"/>
            <ac:spMk id="6" creationId="{5C484EE5-82CB-60B6-EE3A-7D95541B35E4}"/>
          </ac:spMkLst>
        </pc:spChg>
      </pc:sldChg>
      <pc:sldChg chg="modSp ord">
        <pc:chgData name="Malikah Gordon" userId="" providerId="" clId="Web-{5FF226D5-5562-48C0-BEA3-57FD2072BDD7}" dt="2024-06-17T04:26:55.081" v="858" actId="20577"/>
        <pc:sldMkLst>
          <pc:docMk/>
          <pc:sldMk cId="1094638599" sldId="316"/>
        </pc:sldMkLst>
        <pc:spChg chg="mod">
          <ac:chgData name="Malikah Gordon" userId="" providerId="" clId="Web-{5FF226D5-5562-48C0-BEA3-57FD2072BDD7}" dt="2024-06-17T04:26:55.081" v="858" actId="20577"/>
          <ac:spMkLst>
            <pc:docMk/>
            <pc:sldMk cId="1094638599" sldId="316"/>
            <ac:spMk id="3" creationId="{C78D10A0-AE51-55D3-7EB6-11654158A964}"/>
          </ac:spMkLst>
        </pc:spChg>
      </pc:sldChg>
      <pc:sldChg chg="modSp">
        <pc:chgData name="Malikah Gordon" userId="" providerId="" clId="Web-{5FF226D5-5562-48C0-BEA3-57FD2072BDD7}" dt="2024-06-17T04:25:21.465" v="806" actId="20577"/>
        <pc:sldMkLst>
          <pc:docMk/>
          <pc:sldMk cId="3318766993" sldId="317"/>
        </pc:sldMkLst>
        <pc:spChg chg="mod">
          <ac:chgData name="Malikah Gordon" userId="" providerId="" clId="Web-{5FF226D5-5562-48C0-BEA3-57FD2072BDD7}" dt="2024-06-17T04:25:21.465" v="806" actId="20577"/>
          <ac:spMkLst>
            <pc:docMk/>
            <pc:sldMk cId="3318766993" sldId="317"/>
            <ac:spMk id="3" creationId="{ECF17FFA-096F-6C6D-F765-CBCFA8A005F1}"/>
          </ac:spMkLst>
        </pc:spChg>
      </pc:sldChg>
      <pc:sldChg chg="modSp">
        <pc:chgData name="Malikah Gordon" userId="" providerId="" clId="Web-{5FF226D5-5562-48C0-BEA3-57FD2072BDD7}" dt="2024-06-17T04:26:23.611" v="857" actId="20577"/>
        <pc:sldMkLst>
          <pc:docMk/>
          <pc:sldMk cId="1046909233" sldId="318"/>
        </pc:sldMkLst>
        <pc:spChg chg="mod">
          <ac:chgData name="Malikah Gordon" userId="" providerId="" clId="Web-{5FF226D5-5562-48C0-BEA3-57FD2072BDD7}" dt="2024-06-17T04:26:23.611" v="857" actId="20577"/>
          <ac:spMkLst>
            <pc:docMk/>
            <pc:sldMk cId="1046909233" sldId="318"/>
            <ac:spMk id="3" creationId="{83A64DC5-A2AF-C790-5D8C-F73491631C2F}"/>
          </ac:spMkLst>
        </pc:spChg>
      </pc:sldChg>
      <pc:sldChg chg="del">
        <pc:chgData name="Malikah Gordon" userId="" providerId="" clId="Web-{5FF226D5-5562-48C0-BEA3-57FD2072BDD7}" dt="2024-06-17T04:25:24.262" v="807"/>
        <pc:sldMkLst>
          <pc:docMk/>
          <pc:sldMk cId="320419868" sldId="319"/>
        </pc:sldMkLst>
      </pc:sldChg>
      <pc:sldChg chg="modSp">
        <pc:chgData name="Malikah Gordon" userId="" providerId="" clId="Web-{5FF226D5-5562-48C0-BEA3-57FD2072BDD7}" dt="2024-06-17T04:50:10.306" v="913" actId="20577"/>
        <pc:sldMkLst>
          <pc:docMk/>
          <pc:sldMk cId="3968412920" sldId="328"/>
        </pc:sldMkLst>
        <pc:spChg chg="mod">
          <ac:chgData name="Malikah Gordon" userId="" providerId="" clId="Web-{5FF226D5-5562-48C0-BEA3-57FD2072BDD7}" dt="2024-06-17T04:50:10.306" v="913" actId="20577"/>
          <ac:spMkLst>
            <pc:docMk/>
            <pc:sldMk cId="3968412920" sldId="328"/>
            <ac:spMk id="3" creationId="{BD8A677B-32DB-A24E-742A-466D49618617}"/>
          </ac:spMkLst>
        </pc:spChg>
      </pc:sldChg>
      <pc:sldChg chg="modSp add replId">
        <pc:chgData name="Malikah Gordon" userId="" providerId="" clId="Web-{5FF226D5-5562-48C0-BEA3-57FD2072BDD7}" dt="2024-06-17T04:50:57.058" v="923" actId="20577"/>
        <pc:sldMkLst>
          <pc:docMk/>
          <pc:sldMk cId="1033858275" sldId="329"/>
        </pc:sldMkLst>
        <pc:spChg chg="mod">
          <ac:chgData name="Malikah Gordon" userId="" providerId="" clId="Web-{5FF226D5-5562-48C0-BEA3-57FD2072BDD7}" dt="2024-06-17T04:50:57.058" v="923" actId="20577"/>
          <ac:spMkLst>
            <pc:docMk/>
            <pc:sldMk cId="1033858275" sldId="329"/>
            <ac:spMk id="3" creationId="{BD8A677B-32DB-A24E-742A-466D49618617}"/>
          </ac:spMkLst>
        </pc:spChg>
      </pc:sldChg>
      <pc:sldChg chg="modSp add replId">
        <pc:chgData name="Malikah Gordon" userId="" providerId="" clId="Web-{5FF226D5-5562-48C0-BEA3-57FD2072BDD7}" dt="2024-06-17T04:51:24.434" v="927" actId="20577"/>
        <pc:sldMkLst>
          <pc:docMk/>
          <pc:sldMk cId="2335463200" sldId="330"/>
        </pc:sldMkLst>
        <pc:spChg chg="mod">
          <ac:chgData name="Malikah Gordon" userId="" providerId="" clId="Web-{5FF226D5-5562-48C0-BEA3-57FD2072BDD7}" dt="2024-06-17T04:51:24.434" v="927" actId="20577"/>
          <ac:spMkLst>
            <pc:docMk/>
            <pc:sldMk cId="2335463200" sldId="330"/>
            <ac:spMk id="3" creationId="{BD8A677B-32DB-A24E-742A-466D49618617}"/>
          </ac:spMkLst>
        </pc:spChg>
      </pc:sldChg>
    </pc:docChg>
  </pc:docChgLst>
  <pc:docChgLst>
    <pc:chgData name="Jeremy Neighbors" clId="Web-{62CE4385-D436-4CB9-91E1-6D67184FFC5F}"/>
    <pc:docChg chg="addSld modSld sldOrd modSection">
      <pc:chgData name="Jeremy Neighbors" userId="" providerId="" clId="Web-{62CE4385-D436-4CB9-91E1-6D67184FFC5F}" dt="2024-06-13T22:16:33.129" v="17" actId="20577"/>
      <pc:docMkLst>
        <pc:docMk/>
      </pc:docMkLst>
      <pc:sldChg chg="modSp">
        <pc:chgData name="Jeremy Neighbors" userId="" providerId="" clId="Web-{62CE4385-D436-4CB9-91E1-6D67184FFC5F}" dt="2024-06-13T22:16:33.129" v="17" actId="20577"/>
        <pc:sldMkLst>
          <pc:docMk/>
          <pc:sldMk cId="1809613195" sldId="275"/>
        </pc:sldMkLst>
        <pc:spChg chg="mod">
          <ac:chgData name="Jeremy Neighbors" userId="" providerId="" clId="Web-{62CE4385-D436-4CB9-91E1-6D67184FFC5F}" dt="2024-06-13T22:16:33.129" v="17" actId="20577"/>
          <ac:spMkLst>
            <pc:docMk/>
            <pc:sldMk cId="1809613195" sldId="275"/>
            <ac:spMk id="2" creationId="{00000000-0000-0000-0000-000000000000}"/>
          </ac:spMkLst>
        </pc:spChg>
      </pc:sldChg>
      <pc:sldChg chg="modSp add ord replId">
        <pc:chgData name="Jeremy Neighbors" userId="" providerId="" clId="Web-{62CE4385-D436-4CB9-91E1-6D67184FFC5F}" dt="2024-06-13T22:16:11.018" v="4"/>
        <pc:sldMkLst>
          <pc:docMk/>
          <pc:sldMk cId="3532772693" sldId="277"/>
        </pc:sldMkLst>
        <pc:spChg chg="mod">
          <ac:chgData name="Jeremy Neighbors" userId="" providerId="" clId="Web-{62CE4385-D436-4CB9-91E1-6D67184FFC5F}" dt="2024-06-13T22:16:04.190" v="3" actId="20577"/>
          <ac:spMkLst>
            <pc:docMk/>
            <pc:sldMk cId="3532772693" sldId="277"/>
            <ac:spMk id="2" creationId="{00000000-0000-0000-0000-000000000000}"/>
          </ac:spMkLst>
        </pc:spChg>
      </pc:sldChg>
    </pc:docChg>
  </pc:docChgLst>
  <pc:docChgLst>
    <pc:chgData name="Eric A. Smith" clId="Web-{1C7307D1-0938-48F4-8ABB-F739730D9A12}"/>
    <pc:docChg chg="addSld delSld modSld modSection">
      <pc:chgData name="Eric A. Smith" userId="" providerId="" clId="Web-{1C7307D1-0938-48F4-8ABB-F739730D9A12}" dt="2024-06-14T20:10:18.918" v="327" actId="20577"/>
      <pc:docMkLst>
        <pc:docMk/>
      </pc:docMkLst>
      <pc:sldChg chg="addSp delSp modSp">
        <pc:chgData name="Eric A. Smith" userId="" providerId="" clId="Web-{1C7307D1-0938-48F4-8ABB-F739730D9A12}" dt="2024-06-14T19:47:24.846" v="24" actId="20577"/>
        <pc:sldMkLst>
          <pc:docMk/>
          <pc:sldMk cId="1979694158" sldId="258"/>
        </pc:sldMkLst>
        <pc:spChg chg="mod">
          <ac:chgData name="Eric A. Smith" userId="" providerId="" clId="Web-{1C7307D1-0938-48F4-8ABB-F739730D9A12}" dt="2024-06-14T19:47:24.846" v="24" actId="20577"/>
          <ac:spMkLst>
            <pc:docMk/>
            <pc:sldMk cId="1979694158" sldId="258"/>
            <ac:spMk id="2" creationId="{00000000-0000-0000-0000-000000000000}"/>
          </ac:spMkLst>
        </pc:spChg>
        <pc:spChg chg="add del">
          <ac:chgData name="Eric A. Smith" userId="" providerId="" clId="Web-{1C7307D1-0938-48F4-8ABB-F739730D9A12}" dt="2024-06-14T19:46:57.673" v="13"/>
          <ac:spMkLst>
            <pc:docMk/>
            <pc:sldMk cId="1979694158" sldId="258"/>
            <ac:spMk id="3" creationId="{00000000-0000-0000-0000-000000000000}"/>
          </ac:spMkLst>
        </pc:spChg>
        <pc:picChg chg="add del mod ord">
          <ac:chgData name="Eric A. Smith" userId="" providerId="" clId="Web-{1C7307D1-0938-48F4-8ABB-F739730D9A12}" dt="2024-06-14T19:46:57.673" v="13"/>
          <ac:picMkLst>
            <pc:docMk/>
            <pc:sldMk cId="1979694158" sldId="258"/>
            <ac:picMk id="4" creationId="{35AD9034-9B20-5E15-8F39-8F221E3F651E}"/>
          </ac:picMkLst>
        </pc:picChg>
      </pc:sldChg>
      <pc:sldChg chg="modSp modTransition addAnim delAnim">
        <pc:chgData name="Eric A. Smith" userId="" providerId="" clId="Web-{1C7307D1-0938-48F4-8ABB-F739730D9A12}" dt="2024-06-14T20:03:00.374" v="103" actId="1076"/>
        <pc:sldMkLst>
          <pc:docMk/>
          <pc:sldMk cId="4194179731" sldId="267"/>
        </pc:sldMkLst>
        <pc:spChg chg="mod">
          <ac:chgData name="Eric A. Smith" userId="" providerId="" clId="Web-{1C7307D1-0938-48F4-8ABB-F739730D9A12}" dt="2024-06-14T20:02:51.264" v="102" actId="14100"/>
          <ac:spMkLst>
            <pc:docMk/>
            <pc:sldMk cId="4194179731" sldId="267"/>
            <ac:spMk id="2" creationId="{530CD986-5288-25E7-1EA2-340B87F76377}"/>
          </ac:spMkLst>
        </pc:spChg>
        <pc:spChg chg="mod">
          <ac:chgData name="Eric A. Smith" userId="" providerId="" clId="Web-{1C7307D1-0938-48F4-8ABB-F739730D9A12}" dt="2024-06-14T20:03:00.374" v="103" actId="1076"/>
          <ac:spMkLst>
            <pc:docMk/>
            <pc:sldMk cId="4194179731" sldId="267"/>
            <ac:spMk id="3" creationId="{41A98CC4-E82B-09E0-73CB-23E3800E45D1}"/>
          </ac:spMkLst>
        </pc:spChg>
      </pc:sldChg>
      <pc:sldChg chg="modSp add replId">
        <pc:chgData name="Eric A. Smith" userId="" providerId="" clId="Web-{1C7307D1-0938-48F4-8ABB-F739730D9A12}" dt="2024-06-14T20:06:39.099" v="180" actId="20577"/>
        <pc:sldMkLst>
          <pc:docMk/>
          <pc:sldMk cId="141834148" sldId="281"/>
        </pc:sldMkLst>
        <pc:spChg chg="mod">
          <ac:chgData name="Eric A. Smith" userId="" providerId="" clId="Web-{1C7307D1-0938-48F4-8ABB-F739730D9A12}" dt="2024-06-14T20:06:14.708" v="178" actId="14100"/>
          <ac:spMkLst>
            <pc:docMk/>
            <pc:sldMk cId="141834148" sldId="281"/>
            <ac:spMk id="2" creationId="{00000000-0000-0000-0000-000000000000}"/>
          </ac:spMkLst>
        </pc:spChg>
        <pc:spChg chg="mod">
          <ac:chgData name="Eric A. Smith" userId="" providerId="" clId="Web-{1C7307D1-0938-48F4-8ABB-F739730D9A12}" dt="2024-06-14T20:06:39.099" v="180" actId="20577"/>
          <ac:spMkLst>
            <pc:docMk/>
            <pc:sldMk cId="141834148" sldId="281"/>
            <ac:spMk id="3" creationId="{00000000-0000-0000-0000-000000000000}"/>
          </ac:spMkLst>
        </pc:spChg>
      </pc:sldChg>
      <pc:sldChg chg="new del">
        <pc:chgData name="Eric A. Smith" userId="" providerId="" clId="Web-{1C7307D1-0938-48F4-8ABB-F739730D9A12}" dt="2024-06-14T19:44:16.981" v="1"/>
        <pc:sldMkLst>
          <pc:docMk/>
          <pc:sldMk cId="4228804070" sldId="281"/>
        </pc:sldMkLst>
      </pc:sldChg>
      <pc:sldChg chg="new del">
        <pc:chgData name="Eric A. Smith" userId="" providerId="" clId="Web-{1C7307D1-0938-48F4-8ABB-F739730D9A12}" dt="2024-06-14T19:45:21.154" v="4"/>
        <pc:sldMkLst>
          <pc:docMk/>
          <pc:sldMk cId="2172709363" sldId="282"/>
        </pc:sldMkLst>
      </pc:sldChg>
      <pc:sldChg chg="new del">
        <pc:chgData name="Eric A. Smith" userId="" providerId="" clId="Web-{1C7307D1-0938-48F4-8ABB-F739730D9A12}" dt="2024-06-14T19:45:31.889" v="6"/>
        <pc:sldMkLst>
          <pc:docMk/>
          <pc:sldMk cId="2878067124" sldId="282"/>
        </pc:sldMkLst>
      </pc:sldChg>
      <pc:sldChg chg="modSp add replId">
        <pc:chgData name="Eric A. Smith" userId="" providerId="" clId="Web-{1C7307D1-0938-48F4-8ABB-F739730D9A12}" dt="2024-06-14T20:10:18.918" v="327" actId="20577"/>
        <pc:sldMkLst>
          <pc:docMk/>
          <pc:sldMk cId="2929092947" sldId="282"/>
        </pc:sldMkLst>
        <pc:spChg chg="mod">
          <ac:chgData name="Eric A. Smith" userId="" providerId="" clId="Web-{1C7307D1-0938-48F4-8ABB-F739730D9A12}" dt="2024-06-14T20:07:23.866" v="189" actId="20577"/>
          <ac:spMkLst>
            <pc:docMk/>
            <pc:sldMk cId="2929092947" sldId="282"/>
            <ac:spMk id="2" creationId="{00000000-0000-0000-0000-000000000000}"/>
          </ac:spMkLst>
        </pc:spChg>
        <pc:spChg chg="mod">
          <ac:chgData name="Eric A. Smith" userId="" providerId="" clId="Web-{1C7307D1-0938-48F4-8ABB-F739730D9A12}" dt="2024-06-14T20:10:18.918" v="327" actId="20577"/>
          <ac:spMkLst>
            <pc:docMk/>
            <pc:sldMk cId="2929092947" sldId="282"/>
            <ac:spMk id="3" creationId="{00000000-0000-0000-0000-000000000000}"/>
          </ac:spMkLst>
        </pc:spChg>
      </pc:sldChg>
    </pc:docChg>
  </pc:docChgLst>
  <pc:docChgLst>
    <pc:chgData name="Eric A. Smith" clId="Web-{8F352381-6AEB-499A-A1B9-DB768523F6B4}"/>
    <pc:docChg chg="addSld delSld modSld sldOrd modSection">
      <pc:chgData name="Eric A. Smith" userId="" providerId="" clId="Web-{8F352381-6AEB-499A-A1B9-DB768523F6B4}" dt="2024-06-17T00:42:20.456" v="1091" actId="14100"/>
      <pc:docMkLst>
        <pc:docMk/>
      </pc:docMkLst>
      <pc:sldChg chg="modSp ord">
        <pc:chgData name="Eric A. Smith" userId="" providerId="" clId="Web-{8F352381-6AEB-499A-A1B9-DB768523F6B4}" dt="2024-06-16T21:44:24.300" v="1050" actId="20577"/>
        <pc:sldMkLst>
          <pc:docMk/>
          <pc:sldMk cId="4194179731" sldId="267"/>
        </pc:sldMkLst>
        <pc:spChg chg="mod">
          <ac:chgData name="Eric A. Smith" userId="" providerId="" clId="Web-{8F352381-6AEB-499A-A1B9-DB768523F6B4}" dt="2024-06-16T21:44:24.300" v="1050" actId="20577"/>
          <ac:spMkLst>
            <pc:docMk/>
            <pc:sldMk cId="4194179731" sldId="267"/>
            <ac:spMk id="3" creationId="{41A98CC4-E82B-09E0-73CB-23E3800E45D1}"/>
          </ac:spMkLst>
        </pc:spChg>
      </pc:sldChg>
      <pc:sldChg chg="modSp">
        <pc:chgData name="Eric A. Smith" userId="" providerId="" clId="Web-{8F352381-6AEB-499A-A1B9-DB768523F6B4}" dt="2024-06-16T21:17:49.290" v="17" actId="20577"/>
        <pc:sldMkLst>
          <pc:docMk/>
          <pc:sldMk cId="3117165987" sldId="273"/>
        </pc:sldMkLst>
        <pc:spChg chg="mod">
          <ac:chgData name="Eric A. Smith" userId="" providerId="" clId="Web-{8F352381-6AEB-499A-A1B9-DB768523F6B4}" dt="2024-06-16T21:16:58.382" v="9" actId="20577"/>
          <ac:spMkLst>
            <pc:docMk/>
            <pc:sldMk cId="3117165987" sldId="273"/>
            <ac:spMk id="2" creationId="{00000000-0000-0000-0000-000000000000}"/>
          </ac:spMkLst>
        </pc:spChg>
        <pc:spChg chg="mod">
          <ac:chgData name="Eric A. Smith" userId="" providerId="" clId="Web-{8F352381-6AEB-499A-A1B9-DB768523F6B4}" dt="2024-06-16T21:17:49.290" v="17" actId="20577"/>
          <ac:spMkLst>
            <pc:docMk/>
            <pc:sldMk cId="3117165987" sldId="273"/>
            <ac:spMk id="3" creationId="{00000000-0000-0000-0000-000000000000}"/>
          </ac:spMkLst>
        </pc:spChg>
      </pc:sldChg>
      <pc:sldChg chg="modSp">
        <pc:chgData name="Eric A. Smith" userId="" providerId="" clId="Web-{8F352381-6AEB-499A-A1B9-DB768523F6B4}" dt="2024-06-16T21:42:50.422" v="1025" actId="20577"/>
        <pc:sldMkLst>
          <pc:docMk/>
          <pc:sldMk cId="1809613195" sldId="275"/>
        </pc:sldMkLst>
        <pc:spChg chg="mod">
          <ac:chgData name="Eric A. Smith" userId="" providerId="" clId="Web-{8F352381-6AEB-499A-A1B9-DB768523F6B4}" dt="2024-06-16T21:42:50.422" v="1025" actId="20577"/>
          <ac:spMkLst>
            <pc:docMk/>
            <pc:sldMk cId="1809613195" sldId="275"/>
            <ac:spMk id="3" creationId="{00000000-0000-0000-0000-000000000000}"/>
          </ac:spMkLst>
        </pc:spChg>
      </pc:sldChg>
      <pc:sldChg chg="modSp del">
        <pc:chgData name="Eric A. Smith" userId="" providerId="" clId="Web-{8F352381-6AEB-499A-A1B9-DB768523F6B4}" dt="2024-06-16T21:43:36.111" v="1047"/>
        <pc:sldMkLst>
          <pc:docMk/>
          <pc:sldMk cId="2876487297" sldId="276"/>
        </pc:sldMkLst>
        <pc:spChg chg="mod">
          <ac:chgData name="Eric A. Smith" userId="" providerId="" clId="Web-{8F352381-6AEB-499A-A1B9-DB768523F6B4}" dt="2024-06-16T21:43:23.126" v="1046" actId="20577"/>
          <ac:spMkLst>
            <pc:docMk/>
            <pc:sldMk cId="2876487297" sldId="276"/>
            <ac:spMk id="2" creationId="{00000000-0000-0000-0000-000000000000}"/>
          </ac:spMkLst>
        </pc:spChg>
      </pc:sldChg>
      <pc:sldChg chg="modSp">
        <pc:chgData name="Eric A. Smith" userId="" providerId="" clId="Web-{8F352381-6AEB-499A-A1B9-DB768523F6B4}" dt="2024-06-16T21:42:35.546" v="1022" actId="1076"/>
        <pc:sldMkLst>
          <pc:docMk/>
          <pc:sldMk cId="3532772693" sldId="277"/>
        </pc:sldMkLst>
        <pc:spChg chg="mod">
          <ac:chgData name="Eric A. Smith" userId="" providerId="" clId="Web-{8F352381-6AEB-499A-A1B9-DB768523F6B4}" dt="2024-06-16T21:42:35.546" v="1022" actId="1076"/>
          <ac:spMkLst>
            <pc:docMk/>
            <pc:sldMk cId="3532772693" sldId="277"/>
            <ac:spMk id="3" creationId="{00000000-0000-0000-0000-000000000000}"/>
          </ac:spMkLst>
        </pc:spChg>
      </pc:sldChg>
      <pc:sldChg chg="modSp">
        <pc:chgData name="Eric A. Smith" userId="" providerId="" clId="Web-{8F352381-6AEB-499A-A1B9-DB768523F6B4}" dt="2024-06-16T21:42:41.703" v="1023" actId="1076"/>
        <pc:sldMkLst>
          <pc:docMk/>
          <pc:sldMk cId="2979552615" sldId="279"/>
        </pc:sldMkLst>
        <pc:spChg chg="mod">
          <ac:chgData name="Eric A. Smith" userId="" providerId="" clId="Web-{8F352381-6AEB-499A-A1B9-DB768523F6B4}" dt="2024-06-16T21:42:41.703" v="1023" actId="1076"/>
          <ac:spMkLst>
            <pc:docMk/>
            <pc:sldMk cId="2979552615" sldId="279"/>
            <ac:spMk id="3" creationId="{00000000-0000-0000-0000-000000000000}"/>
          </ac:spMkLst>
        </pc:spChg>
      </pc:sldChg>
      <pc:sldChg chg="modSp new">
        <pc:chgData name="Eric A. Smith" userId="" providerId="" clId="Web-{8F352381-6AEB-499A-A1B9-DB768523F6B4}" dt="2024-06-16T21:19:06.308" v="33" actId="1076"/>
        <pc:sldMkLst>
          <pc:docMk/>
          <pc:sldMk cId="4057044011" sldId="297"/>
        </pc:sldMkLst>
        <pc:spChg chg="mod">
          <ac:chgData name="Eric A. Smith" userId="" providerId="" clId="Web-{8F352381-6AEB-499A-A1B9-DB768523F6B4}" dt="2024-06-16T21:18:09.666" v="22" actId="20577"/>
          <ac:spMkLst>
            <pc:docMk/>
            <pc:sldMk cId="4057044011" sldId="297"/>
            <ac:spMk id="2" creationId="{962892A5-3DC4-2500-A324-753642670C8F}"/>
          </ac:spMkLst>
        </pc:spChg>
        <pc:spChg chg="mod">
          <ac:chgData name="Eric A. Smith" userId="" providerId="" clId="Web-{8F352381-6AEB-499A-A1B9-DB768523F6B4}" dt="2024-06-16T21:19:06.308" v="33" actId="1076"/>
          <ac:spMkLst>
            <pc:docMk/>
            <pc:sldMk cId="4057044011" sldId="297"/>
            <ac:spMk id="3" creationId="{922385AD-11C3-8FAB-7605-563DBA1525B3}"/>
          </ac:spMkLst>
        </pc:spChg>
      </pc:sldChg>
      <pc:sldChg chg="new del">
        <pc:chgData name="Eric A. Smith" userId="" providerId="" clId="Web-{8F352381-6AEB-499A-A1B9-DB768523F6B4}" dt="2024-06-16T21:19:23.184" v="35"/>
        <pc:sldMkLst>
          <pc:docMk/>
          <pc:sldMk cId="829380021" sldId="298"/>
        </pc:sldMkLst>
      </pc:sldChg>
      <pc:sldChg chg="modSp add replId">
        <pc:chgData name="Eric A. Smith" userId="" providerId="" clId="Web-{8F352381-6AEB-499A-A1B9-DB768523F6B4}" dt="2024-06-16T21:39:52.822" v="1021" actId="20577"/>
        <pc:sldMkLst>
          <pc:docMk/>
          <pc:sldMk cId="2760728083" sldId="298"/>
        </pc:sldMkLst>
        <pc:spChg chg="mod">
          <ac:chgData name="Eric A. Smith" userId="" providerId="" clId="Web-{8F352381-6AEB-499A-A1B9-DB768523F6B4}" dt="2024-06-16T21:39:52.822" v="1021" actId="20577"/>
          <ac:spMkLst>
            <pc:docMk/>
            <pc:sldMk cId="2760728083" sldId="298"/>
            <ac:spMk id="2" creationId="{962892A5-3DC4-2500-A324-753642670C8F}"/>
          </ac:spMkLst>
        </pc:spChg>
        <pc:spChg chg="mod">
          <ac:chgData name="Eric A. Smith" userId="" providerId="" clId="Web-{8F352381-6AEB-499A-A1B9-DB768523F6B4}" dt="2024-06-16T21:39:37.243" v="1017" actId="20577"/>
          <ac:spMkLst>
            <pc:docMk/>
            <pc:sldMk cId="2760728083" sldId="298"/>
            <ac:spMk id="3" creationId="{922385AD-11C3-8FAB-7605-563DBA1525B3}"/>
          </ac:spMkLst>
        </pc:spChg>
      </pc:sldChg>
      <pc:sldChg chg="modSp add replId">
        <pc:chgData name="Eric A. Smith" userId="" providerId="" clId="Web-{8F352381-6AEB-499A-A1B9-DB768523F6B4}" dt="2024-06-16T21:37:20.504" v="776" actId="20577"/>
        <pc:sldMkLst>
          <pc:docMk/>
          <pc:sldMk cId="4110971741" sldId="299"/>
        </pc:sldMkLst>
        <pc:spChg chg="mod">
          <ac:chgData name="Eric A. Smith" userId="" providerId="" clId="Web-{8F352381-6AEB-499A-A1B9-DB768523F6B4}" dt="2024-06-16T21:23:02.223" v="69" actId="20577"/>
          <ac:spMkLst>
            <pc:docMk/>
            <pc:sldMk cId="4110971741" sldId="299"/>
            <ac:spMk id="2" creationId="{962892A5-3DC4-2500-A324-753642670C8F}"/>
          </ac:spMkLst>
        </pc:spChg>
        <pc:spChg chg="mod">
          <ac:chgData name="Eric A. Smith" userId="" providerId="" clId="Web-{8F352381-6AEB-499A-A1B9-DB768523F6B4}" dt="2024-06-16T21:37:20.504" v="776" actId="20577"/>
          <ac:spMkLst>
            <pc:docMk/>
            <pc:sldMk cId="4110971741" sldId="299"/>
            <ac:spMk id="3" creationId="{922385AD-11C3-8FAB-7605-563DBA1525B3}"/>
          </ac:spMkLst>
        </pc:spChg>
      </pc:sldChg>
      <pc:sldChg chg="modSp add replId">
        <pc:chgData name="Eric A. Smith" userId="" providerId="" clId="Web-{8F352381-6AEB-499A-A1B9-DB768523F6B4}" dt="2024-06-16T21:30:38.396" v="412" actId="20577"/>
        <pc:sldMkLst>
          <pc:docMk/>
          <pc:sldMk cId="3957907006" sldId="300"/>
        </pc:sldMkLst>
        <pc:spChg chg="mod">
          <ac:chgData name="Eric A. Smith" userId="" providerId="" clId="Web-{8F352381-6AEB-499A-A1B9-DB768523F6B4}" dt="2024-06-16T21:25:45.776" v="109" actId="20577"/>
          <ac:spMkLst>
            <pc:docMk/>
            <pc:sldMk cId="3957907006" sldId="300"/>
            <ac:spMk id="2" creationId="{962892A5-3DC4-2500-A324-753642670C8F}"/>
          </ac:spMkLst>
        </pc:spChg>
        <pc:spChg chg="mod">
          <ac:chgData name="Eric A. Smith" userId="" providerId="" clId="Web-{8F352381-6AEB-499A-A1B9-DB768523F6B4}" dt="2024-06-16T21:30:38.396" v="412" actId="20577"/>
          <ac:spMkLst>
            <pc:docMk/>
            <pc:sldMk cId="3957907006" sldId="300"/>
            <ac:spMk id="3" creationId="{922385AD-11C3-8FAB-7605-563DBA1525B3}"/>
          </ac:spMkLst>
        </pc:spChg>
      </pc:sldChg>
      <pc:sldChg chg="modSp add replId">
        <pc:chgData name="Eric A. Smith" userId="" providerId="" clId="Web-{8F352381-6AEB-499A-A1B9-DB768523F6B4}" dt="2024-06-16T21:34:42.467" v="622" actId="20577"/>
        <pc:sldMkLst>
          <pc:docMk/>
          <pc:sldMk cId="1062145557" sldId="301"/>
        </pc:sldMkLst>
        <pc:spChg chg="mod">
          <ac:chgData name="Eric A. Smith" userId="" providerId="" clId="Web-{8F352381-6AEB-499A-A1B9-DB768523F6B4}" dt="2024-06-16T21:34:30.841" v="621" actId="1076"/>
          <ac:spMkLst>
            <pc:docMk/>
            <pc:sldMk cId="1062145557" sldId="301"/>
            <ac:spMk id="2" creationId="{962892A5-3DC4-2500-A324-753642670C8F}"/>
          </ac:spMkLst>
        </pc:spChg>
        <pc:spChg chg="mod">
          <ac:chgData name="Eric A. Smith" userId="" providerId="" clId="Web-{8F352381-6AEB-499A-A1B9-DB768523F6B4}" dt="2024-06-16T21:34:42.467" v="622" actId="20577"/>
          <ac:spMkLst>
            <pc:docMk/>
            <pc:sldMk cId="1062145557" sldId="301"/>
            <ac:spMk id="3" creationId="{922385AD-11C3-8FAB-7605-563DBA1525B3}"/>
          </ac:spMkLst>
        </pc:spChg>
      </pc:sldChg>
      <pc:sldChg chg="modSp add ord replId">
        <pc:chgData name="Eric A. Smith" userId="" providerId="" clId="Web-{8F352381-6AEB-499A-A1B9-DB768523F6B4}" dt="2024-06-17T00:42:20.456" v="1091" actId="14100"/>
        <pc:sldMkLst>
          <pc:docMk/>
          <pc:sldMk cId="1390183012" sldId="302"/>
        </pc:sldMkLst>
        <pc:spChg chg="mod">
          <ac:chgData name="Eric A. Smith" userId="" providerId="" clId="Web-{8F352381-6AEB-499A-A1B9-DB768523F6B4}" dt="2024-06-17T00:42:08.940" v="1090" actId="14100"/>
          <ac:spMkLst>
            <pc:docMk/>
            <pc:sldMk cId="1390183012" sldId="302"/>
            <ac:spMk id="2" creationId="{00000000-0000-0000-0000-000000000000}"/>
          </ac:spMkLst>
        </pc:spChg>
        <pc:spChg chg="mod">
          <ac:chgData name="Eric A. Smith" userId="" providerId="" clId="Web-{8F352381-6AEB-499A-A1B9-DB768523F6B4}" dt="2024-06-17T00:42:20.456" v="1091" actId="14100"/>
          <ac:spMkLst>
            <pc:docMk/>
            <pc:sldMk cId="1390183012" sldId="302"/>
            <ac:spMk id="3" creationId="{00000000-0000-0000-0000-000000000000}"/>
          </ac:spMkLst>
        </pc:spChg>
      </pc:sldChg>
    </pc:docChg>
  </pc:docChgLst>
  <pc:docChgLst>
    <pc:chgData name="Macie Sinn" clId="Web-{8E2A0B5A-F380-42D0-A63F-78F79126A280}"/>
    <pc:docChg chg="modSld">
      <pc:chgData name="Macie Sinn" userId="" providerId="" clId="Web-{8E2A0B5A-F380-42D0-A63F-78F79126A280}" dt="2024-06-17T05:48:01.361" v="595" actId="20577"/>
      <pc:docMkLst>
        <pc:docMk/>
      </pc:docMkLst>
      <pc:sldChg chg="modSp">
        <pc:chgData name="Macie Sinn" userId="" providerId="" clId="Web-{8E2A0B5A-F380-42D0-A63F-78F79126A280}" dt="2024-06-17T05:32:54.832" v="330" actId="1076"/>
        <pc:sldMkLst>
          <pc:docMk/>
          <pc:sldMk cId="2086909817" sldId="320"/>
        </pc:sldMkLst>
        <pc:spChg chg="mod">
          <ac:chgData name="Macie Sinn" userId="" providerId="" clId="Web-{8E2A0B5A-F380-42D0-A63F-78F79126A280}" dt="2024-06-17T05:11:07.453" v="8" actId="20577"/>
          <ac:spMkLst>
            <pc:docMk/>
            <pc:sldMk cId="2086909817" sldId="320"/>
            <ac:spMk id="2" creationId="{77B21C7F-5315-649E-C4DA-FFCEEE533CBB}"/>
          </ac:spMkLst>
        </pc:spChg>
        <pc:spChg chg="mod">
          <ac:chgData name="Macie Sinn" userId="" providerId="" clId="Web-{8E2A0B5A-F380-42D0-A63F-78F79126A280}" dt="2024-06-17T05:32:54.832" v="330" actId="1076"/>
          <ac:spMkLst>
            <pc:docMk/>
            <pc:sldMk cId="2086909817" sldId="320"/>
            <ac:spMk id="3" creationId="{BC7AEC39-67E4-1CF0-999B-DF1639238524}"/>
          </ac:spMkLst>
        </pc:spChg>
      </pc:sldChg>
      <pc:sldChg chg="modSp">
        <pc:chgData name="Macie Sinn" userId="" providerId="" clId="Web-{8E2A0B5A-F380-42D0-A63F-78F79126A280}" dt="2024-06-17T05:33:54.130" v="337" actId="20577"/>
        <pc:sldMkLst>
          <pc:docMk/>
          <pc:sldMk cId="96031191" sldId="321"/>
        </pc:sldMkLst>
        <pc:spChg chg="mod">
          <ac:chgData name="Macie Sinn" userId="" providerId="" clId="Web-{8E2A0B5A-F380-42D0-A63F-78F79126A280}" dt="2024-06-17T05:22:51.904" v="151" actId="20577"/>
          <ac:spMkLst>
            <pc:docMk/>
            <pc:sldMk cId="96031191" sldId="321"/>
            <ac:spMk id="2" creationId="{5297B4E8-8B29-30B9-EB6F-17A1E08D875A}"/>
          </ac:spMkLst>
        </pc:spChg>
        <pc:spChg chg="mod">
          <ac:chgData name="Macie Sinn" userId="" providerId="" clId="Web-{8E2A0B5A-F380-42D0-A63F-78F79126A280}" dt="2024-06-17T05:33:54.130" v="337" actId="20577"/>
          <ac:spMkLst>
            <pc:docMk/>
            <pc:sldMk cId="96031191" sldId="321"/>
            <ac:spMk id="3" creationId="{66C816EA-2A1E-CFCE-2E4B-C614DB6C3302}"/>
          </ac:spMkLst>
        </pc:spChg>
      </pc:sldChg>
      <pc:sldChg chg="modSp">
        <pc:chgData name="Macie Sinn" userId="" providerId="" clId="Web-{8E2A0B5A-F380-42D0-A63F-78F79126A280}" dt="2024-06-17T05:32:49.223" v="329" actId="20577"/>
        <pc:sldMkLst>
          <pc:docMk/>
          <pc:sldMk cId="95141539" sldId="322"/>
        </pc:sldMkLst>
        <pc:spChg chg="mod">
          <ac:chgData name="Macie Sinn" userId="" providerId="" clId="Web-{8E2A0B5A-F380-42D0-A63F-78F79126A280}" dt="2024-06-17T05:32:49.223" v="329" actId="20577"/>
          <ac:spMkLst>
            <pc:docMk/>
            <pc:sldMk cId="95141539" sldId="322"/>
            <ac:spMk id="3" creationId="{F481C6C0-AAC8-FA09-1965-120C9B857D36}"/>
          </ac:spMkLst>
        </pc:spChg>
      </pc:sldChg>
      <pc:sldChg chg="modSp">
        <pc:chgData name="Macie Sinn" userId="" providerId="" clId="Web-{8E2A0B5A-F380-42D0-A63F-78F79126A280}" dt="2024-06-17T05:44:56.094" v="558" actId="20577"/>
        <pc:sldMkLst>
          <pc:docMk/>
          <pc:sldMk cId="3766055626" sldId="323"/>
        </pc:sldMkLst>
        <pc:spChg chg="mod">
          <ac:chgData name="Macie Sinn" userId="" providerId="" clId="Web-{8E2A0B5A-F380-42D0-A63F-78F79126A280}" dt="2024-06-17T05:44:56.094" v="558" actId="20577"/>
          <ac:spMkLst>
            <pc:docMk/>
            <pc:sldMk cId="3766055626" sldId="323"/>
            <ac:spMk id="3" creationId="{5C2C704B-82D9-A71D-07D7-7E407918E88C}"/>
          </ac:spMkLst>
        </pc:spChg>
      </pc:sldChg>
      <pc:sldChg chg="modSp">
        <pc:chgData name="Macie Sinn" userId="" providerId="" clId="Web-{8E2A0B5A-F380-42D0-A63F-78F79126A280}" dt="2024-06-17T05:48:01.361" v="595" actId="20577"/>
        <pc:sldMkLst>
          <pc:docMk/>
          <pc:sldMk cId="1953236477" sldId="324"/>
        </pc:sldMkLst>
        <pc:spChg chg="mod">
          <ac:chgData name="Macie Sinn" userId="" providerId="" clId="Web-{8E2A0B5A-F380-42D0-A63F-78F79126A280}" dt="2024-06-17T05:48:01.361" v="595" actId="20577"/>
          <ac:spMkLst>
            <pc:docMk/>
            <pc:sldMk cId="1953236477" sldId="324"/>
            <ac:spMk id="3" creationId="{E0EBFEC7-4A78-1070-DA61-01814D3841CC}"/>
          </ac:spMkLst>
        </pc:spChg>
      </pc:sldChg>
      <pc:sldChg chg="modSp">
        <pc:chgData name="Macie Sinn" userId="" providerId="" clId="Web-{8E2A0B5A-F380-42D0-A63F-78F79126A280}" dt="2024-06-17T05:41:54.608" v="517" actId="20577"/>
        <pc:sldMkLst>
          <pc:docMk/>
          <pc:sldMk cId="1581166612" sldId="325"/>
        </pc:sldMkLst>
        <pc:spChg chg="mod">
          <ac:chgData name="Macie Sinn" userId="" providerId="" clId="Web-{8E2A0B5A-F380-42D0-A63F-78F79126A280}" dt="2024-06-17T05:41:54.608" v="517" actId="20577"/>
          <ac:spMkLst>
            <pc:docMk/>
            <pc:sldMk cId="1581166612" sldId="325"/>
            <ac:spMk id="3" creationId="{0DB6F390-F50A-869A-DDF3-B4EE9B72F21C}"/>
          </ac:spMkLst>
        </pc:spChg>
      </pc:sldChg>
      <pc:sldChg chg="modSp">
        <pc:chgData name="Macie Sinn" userId="" providerId="" clId="Web-{8E2A0B5A-F380-42D0-A63F-78F79126A280}" dt="2024-06-17T05:45:31.376" v="564" actId="20577"/>
        <pc:sldMkLst>
          <pc:docMk/>
          <pc:sldMk cId="4227427696" sldId="326"/>
        </pc:sldMkLst>
        <pc:spChg chg="mod">
          <ac:chgData name="Macie Sinn" userId="" providerId="" clId="Web-{8E2A0B5A-F380-42D0-A63F-78F79126A280}" dt="2024-06-17T05:45:31.376" v="564" actId="20577"/>
          <ac:spMkLst>
            <pc:docMk/>
            <pc:sldMk cId="4227427696" sldId="326"/>
            <ac:spMk id="3" creationId="{209012ED-E116-FA8F-D078-D5A03FB438F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BB3EA8-FD07-4DCD-A58C-2C08A78DA75B}" type="doc">
      <dgm:prSet loTypeId="urn:microsoft.com/office/officeart/2009/3/layout/StepUpProcess" loCatId="process" qsTypeId="urn:microsoft.com/office/officeart/2005/8/quickstyle/3d2" qsCatId="3D" csTypeId="urn:microsoft.com/office/officeart/2005/8/colors/colorful3" csCatId="colorful" phldr="1"/>
      <dgm:spPr/>
      <dgm:t>
        <a:bodyPr/>
        <a:lstStyle/>
        <a:p>
          <a:endParaRPr lang="en-US"/>
        </a:p>
      </dgm:t>
    </dgm:pt>
    <dgm:pt modelId="{EB5F929C-7DFE-461A-9257-BCB2A17D1E90}">
      <dgm:prSet phldrT="[Text]" custT="1"/>
      <dgm:spPr>
        <a:xfrm>
          <a:off x="1828530" y="2373283"/>
          <a:ext cx="1369633" cy="1200563"/>
        </a:xfrm>
        <a:prstGeom prst="rect">
          <a:avLst/>
        </a:prstGeo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Self Assessment</a:t>
          </a:r>
        </a:p>
      </dgm:t>
    </dgm:pt>
    <dgm:pt modelId="{37278542-41F2-4E30-BEF5-82C990C46127}" type="parTrans" cxnId="{37D5E676-6991-44A0-9C70-B9C77FF02C92}">
      <dgm:prSet/>
      <dgm:spPr/>
      <dgm:t>
        <a:bodyPr/>
        <a:lstStyle/>
        <a:p>
          <a:endParaRPr lang="en-US"/>
        </a:p>
      </dgm:t>
    </dgm:pt>
    <dgm:pt modelId="{00A34430-CD04-41E4-A9A3-D4708358ECE8}" type="sibTrans" cxnId="{37D5E676-6991-44A0-9C70-B9C77FF02C92}">
      <dgm:prSet/>
      <dgm:spPr/>
      <dgm:t>
        <a:bodyPr/>
        <a:lstStyle/>
        <a:p>
          <a:endParaRPr lang="en-US"/>
        </a:p>
      </dgm:t>
    </dgm:pt>
    <dgm:pt modelId="{363CF70C-2ED2-4564-8F7A-19A0F51943AF}">
      <dgm:prSet phldrT="[Text]" custT="1"/>
      <dgm:spPr>
        <a:xfrm>
          <a:off x="3505229" y="1917719"/>
          <a:ext cx="1369633" cy="1241227"/>
        </a:xfrm>
        <a:prstGeom prst="rect">
          <a:avLst/>
        </a:prstGeom>
        <a:noFill/>
        <a:ln>
          <a:noFill/>
        </a:ln>
        <a:effectLst/>
      </dgm:spPr>
      <dgm:t>
        <a:bodyPr/>
        <a:lstStyle/>
        <a:p>
          <a:pPr>
            <a:buNone/>
          </a:pPr>
          <a:r>
            <a:rPr lang="en-US" sz="1400">
              <a:solidFill>
                <a:sysClr val="windowText" lastClr="000000">
                  <a:hueOff val="0"/>
                  <a:satOff val="0"/>
                  <a:lumOff val="0"/>
                  <a:alphaOff val="0"/>
                </a:sysClr>
              </a:solidFill>
              <a:latin typeface="Tw Cen MT" panose="020B0602020104020603"/>
              <a:ea typeface="+mn-ea"/>
              <a:cs typeface="+mn-cs"/>
            </a:rPr>
            <a:t>External Review</a:t>
          </a:r>
        </a:p>
      </dgm:t>
    </dgm:pt>
    <dgm:pt modelId="{40EF8D0D-34F0-468C-9EFA-9DF394439860}" type="parTrans" cxnId="{A6C85D54-1E08-4BAB-9A91-A059F6FCCC18}">
      <dgm:prSet/>
      <dgm:spPr/>
      <dgm:t>
        <a:bodyPr/>
        <a:lstStyle/>
        <a:p>
          <a:endParaRPr lang="en-US"/>
        </a:p>
      </dgm:t>
    </dgm:pt>
    <dgm:pt modelId="{827E4A34-0D08-47BB-B651-7019771E7495}" type="sibTrans" cxnId="{A6C85D54-1E08-4BAB-9A91-A059F6FCCC18}">
      <dgm:prSet/>
      <dgm:spPr/>
      <dgm:t>
        <a:bodyPr/>
        <a:lstStyle/>
        <a:p>
          <a:endParaRPr lang="en-US"/>
        </a:p>
      </dgm:t>
    </dgm:pt>
    <dgm:pt modelId="{295446E7-85EB-4E80-A6BD-730DD6080011}">
      <dgm:prSet phldrT="[Text]" custT="1"/>
      <dgm:spPr>
        <a:xfrm>
          <a:off x="1828530" y="2373283"/>
          <a:ext cx="1369633" cy="1200563"/>
        </a:xfrm>
        <a:prstGeom prst="rect">
          <a:avLst/>
        </a:prstGeo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Data sets</a:t>
          </a:r>
        </a:p>
      </dgm:t>
    </dgm:pt>
    <dgm:pt modelId="{78365580-D59F-4A62-8131-8A9D0C1CC270}" type="parTrans" cxnId="{93BD367E-DC05-4462-A0C8-12DB7BA84771}">
      <dgm:prSet/>
      <dgm:spPr/>
      <dgm:t>
        <a:bodyPr/>
        <a:lstStyle/>
        <a:p>
          <a:endParaRPr lang="en-US"/>
        </a:p>
      </dgm:t>
    </dgm:pt>
    <dgm:pt modelId="{84EA83EE-8C85-4707-9636-4DE9D8CB91D7}" type="sibTrans" cxnId="{93BD367E-DC05-4462-A0C8-12DB7BA84771}">
      <dgm:prSet/>
      <dgm:spPr/>
      <dgm:t>
        <a:bodyPr/>
        <a:lstStyle/>
        <a:p>
          <a:endParaRPr lang="en-US"/>
        </a:p>
      </dgm:t>
    </dgm:pt>
    <dgm:pt modelId="{BDA695DD-87C9-4E15-A189-F78E03E2A8A5}">
      <dgm:prSet phldrT="[Text]" custT="1"/>
      <dgm:spPr>
        <a:xfrm>
          <a:off x="1828530" y="2373283"/>
          <a:ext cx="1369633" cy="1200563"/>
        </a:xfrm>
        <a:prstGeom prst="rect">
          <a:avLst/>
        </a:prstGeom>
        <a:noFill/>
        <a:ln>
          <a:noFill/>
        </a:ln>
        <a:effectLst/>
      </dgm:spPr>
      <dgm:t>
        <a:bodyPr/>
        <a:lstStyle/>
        <a:p>
          <a:pPr>
            <a:buNone/>
          </a:pPr>
          <a:r>
            <a:rPr lang="en-US" sz="1400">
              <a:solidFill>
                <a:sysClr val="windowText" lastClr="000000">
                  <a:hueOff val="0"/>
                  <a:satOff val="0"/>
                  <a:lumOff val="0"/>
                  <a:alphaOff val="0"/>
                </a:sysClr>
              </a:solidFill>
              <a:latin typeface="Tw Cen MT" panose="020B0602020104020603"/>
              <a:ea typeface="+mn-ea"/>
              <a:cs typeface="+mn-cs"/>
            </a:rPr>
            <a:t>Self-Study</a:t>
          </a:r>
        </a:p>
      </dgm:t>
    </dgm:pt>
    <dgm:pt modelId="{41D65DF0-B33E-4DDD-AB94-DA90B8EFC612}" type="parTrans" cxnId="{C1F20957-35B1-4092-AE51-F43D493EB003}">
      <dgm:prSet/>
      <dgm:spPr/>
      <dgm:t>
        <a:bodyPr/>
        <a:lstStyle/>
        <a:p>
          <a:endParaRPr lang="en-US"/>
        </a:p>
      </dgm:t>
    </dgm:pt>
    <dgm:pt modelId="{80528C5C-D151-4300-9728-C39A44C276FA}" type="sibTrans" cxnId="{C1F20957-35B1-4092-AE51-F43D493EB003}">
      <dgm:prSet/>
      <dgm:spPr/>
      <dgm:t>
        <a:bodyPr/>
        <a:lstStyle/>
        <a:p>
          <a:endParaRPr lang="en-US"/>
        </a:p>
      </dgm:t>
    </dgm:pt>
    <dgm:pt modelId="{49C43D7A-B65F-4808-A8F4-798C8CA6FC12}">
      <dgm:prSet phldrT="[Text]" custT="1"/>
      <dgm:spPr>
        <a:xfrm>
          <a:off x="5181928" y="1523150"/>
          <a:ext cx="1369633" cy="1200563"/>
        </a:xfrm>
        <a:prstGeom prst="rect">
          <a:avLst/>
        </a:prstGeom>
        <a:noFill/>
        <a:ln>
          <a:noFill/>
        </a:ln>
        <a:effectLst/>
      </dgm:spPr>
      <dgm:t>
        <a:bodyPr/>
        <a:lstStyle/>
        <a:p>
          <a:pPr>
            <a:buNone/>
          </a:pPr>
          <a:r>
            <a:rPr lang="en-US" sz="1400">
              <a:solidFill>
                <a:sysClr val="windowText" lastClr="000000">
                  <a:hueOff val="0"/>
                  <a:satOff val="0"/>
                  <a:lumOff val="0"/>
                  <a:alphaOff val="0"/>
                </a:sysClr>
              </a:solidFill>
              <a:latin typeface="Tw Cen MT" panose="020B0602020104020603"/>
              <a:ea typeface="+mn-ea"/>
              <a:cs typeface="+mn-cs"/>
            </a:rPr>
            <a:t>Strategic Actions</a:t>
          </a:r>
        </a:p>
      </dgm:t>
    </dgm:pt>
    <dgm:pt modelId="{B133052D-D076-4EF5-B88C-5D1B4D6B8EFA}" type="parTrans" cxnId="{6A4FFE33-67C4-4F47-A83D-5A0627F6117C}">
      <dgm:prSet/>
      <dgm:spPr/>
      <dgm:t>
        <a:bodyPr/>
        <a:lstStyle/>
        <a:p>
          <a:endParaRPr lang="en-US"/>
        </a:p>
      </dgm:t>
    </dgm:pt>
    <dgm:pt modelId="{F31F50A2-DF9D-4B54-A478-10120039E769}" type="sibTrans" cxnId="{6A4FFE33-67C4-4F47-A83D-5A0627F6117C}">
      <dgm:prSet/>
      <dgm:spPr/>
      <dgm:t>
        <a:bodyPr/>
        <a:lstStyle/>
        <a:p>
          <a:endParaRPr lang="en-US"/>
        </a:p>
      </dgm:t>
    </dgm:pt>
    <dgm:pt modelId="{6D8E0F92-847C-457E-94A3-42FF24AE93AA}">
      <dgm:prSet phldrT="[Text]" custT="1"/>
      <dgm:spPr>
        <a:xfrm>
          <a:off x="3505229" y="1917719"/>
          <a:ext cx="1369633" cy="1241227"/>
        </a:xfrm>
        <a:prstGeom prst="rect">
          <a:avLst/>
        </a:prstGeo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3-5 Peer reviewers</a:t>
          </a:r>
        </a:p>
      </dgm:t>
    </dgm:pt>
    <dgm:pt modelId="{4D0329D5-2628-4FEA-B503-90BB97D1818B}" type="parTrans" cxnId="{FDCA3634-AE84-492A-91D2-0CB90F5CE9BF}">
      <dgm:prSet/>
      <dgm:spPr/>
      <dgm:t>
        <a:bodyPr/>
        <a:lstStyle/>
        <a:p>
          <a:endParaRPr lang="en-US"/>
        </a:p>
      </dgm:t>
    </dgm:pt>
    <dgm:pt modelId="{A7C2DA5D-3E22-40B6-839E-EF449DDACA9E}" type="sibTrans" cxnId="{FDCA3634-AE84-492A-91D2-0CB90F5CE9BF}">
      <dgm:prSet/>
      <dgm:spPr/>
      <dgm:t>
        <a:bodyPr/>
        <a:lstStyle/>
        <a:p>
          <a:endParaRPr lang="en-US"/>
        </a:p>
      </dgm:t>
    </dgm:pt>
    <dgm:pt modelId="{942E5DD5-DD27-4F26-9337-D9D76530B72D}">
      <dgm:prSet phldrT="[Text]" custT="1"/>
      <dgm:spPr>
        <a:xfrm>
          <a:off x="6858627" y="1108249"/>
          <a:ext cx="1369633" cy="1200563"/>
        </a:xfrm>
        <a:prstGeom prst="rect">
          <a:avLst/>
        </a:prstGeom>
        <a:noFill/>
        <a:ln>
          <a:noFill/>
        </a:ln>
        <a:effectLst/>
      </dgm:spPr>
      <dgm:t>
        <a:bodyPr/>
        <a:lstStyle/>
        <a:p>
          <a:pPr>
            <a:buNone/>
          </a:pPr>
          <a:r>
            <a:rPr lang="en-US" sz="1400">
              <a:solidFill>
                <a:sysClr val="windowText" lastClr="000000">
                  <a:hueOff val="0"/>
                  <a:satOff val="0"/>
                  <a:lumOff val="0"/>
                  <a:alphaOff val="0"/>
                </a:sysClr>
              </a:solidFill>
              <a:latin typeface="Tw Cen MT" panose="020B0602020104020603"/>
              <a:ea typeface="+mn-ea"/>
              <a:cs typeface="+mn-cs"/>
            </a:rPr>
            <a:t>Follow-up in Annual Review &amp; Final End-of-Cycle report</a:t>
          </a:r>
        </a:p>
      </dgm:t>
    </dgm:pt>
    <dgm:pt modelId="{DFD288D7-3901-493F-9445-C0270568B810}" type="parTrans" cxnId="{5CC26356-5099-479F-9CE1-1D024F0C2C63}">
      <dgm:prSet/>
      <dgm:spPr/>
      <dgm:t>
        <a:bodyPr/>
        <a:lstStyle/>
        <a:p>
          <a:endParaRPr lang="en-US"/>
        </a:p>
      </dgm:t>
    </dgm:pt>
    <dgm:pt modelId="{D3999A28-1BBC-4FBD-845E-530B86A9BE23}" type="sibTrans" cxnId="{5CC26356-5099-479F-9CE1-1D024F0C2C63}">
      <dgm:prSet/>
      <dgm:spPr/>
      <dgm:t>
        <a:bodyPr/>
        <a:lstStyle/>
        <a:p>
          <a:endParaRPr lang="en-US"/>
        </a:p>
      </dgm:t>
    </dgm:pt>
    <dgm:pt modelId="{F0FED4E8-B58E-468E-8695-04144D2027F9}">
      <dgm:prSet phldrT="[Text]" custT="1"/>
      <dgm:spPr>
        <a:xfrm>
          <a:off x="5181928" y="1523150"/>
          <a:ext cx="1369633" cy="1200563"/>
        </a:xfrm>
        <a:prstGeom prst="rect">
          <a:avLst/>
        </a:prstGeo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5-7 Actions taken as a result of the review</a:t>
          </a:r>
        </a:p>
      </dgm:t>
    </dgm:pt>
    <dgm:pt modelId="{63E4C37B-AA0F-476F-AE8D-694BBCF829A0}" type="parTrans" cxnId="{6771B9B7-0FA7-4884-A7BE-782CB89F2883}">
      <dgm:prSet/>
      <dgm:spPr/>
      <dgm:t>
        <a:bodyPr/>
        <a:lstStyle/>
        <a:p>
          <a:endParaRPr lang="en-US"/>
        </a:p>
      </dgm:t>
    </dgm:pt>
    <dgm:pt modelId="{88576F08-3F17-4201-96FE-BDE6D3E28604}" type="sibTrans" cxnId="{6771B9B7-0FA7-4884-A7BE-782CB89F2883}">
      <dgm:prSet/>
      <dgm:spPr/>
      <dgm:t>
        <a:bodyPr/>
        <a:lstStyle/>
        <a:p>
          <a:endParaRPr lang="en-US"/>
        </a:p>
      </dgm:t>
    </dgm:pt>
    <dgm:pt modelId="{D34DABF8-1201-4400-9B13-47CD0D92A677}">
      <dgm:prSet phldrT="[Text]" custT="1"/>
      <dgm:spPr>
        <a:xfrm>
          <a:off x="6858627" y="1108249"/>
          <a:ext cx="1369633" cy="1200563"/>
        </a:xfrm>
        <a:prstGeom prst="rect">
          <a:avLst/>
        </a:prstGeom>
        <a:noFill/>
        <a:ln>
          <a:noFill/>
        </a:ln>
        <a:effectLst/>
      </dgm:spPr>
      <dgm:t>
        <a:bodyPr/>
        <a:lstStyle/>
        <a:p>
          <a:pPr>
            <a:buChar char="•"/>
          </a:pPr>
          <a:r>
            <a:rPr lang="en-US" sz="1200">
              <a:solidFill>
                <a:srgbClr val="D94300"/>
              </a:solidFill>
              <a:latin typeface="Tw Cen MT" panose="020B0602020104020603"/>
              <a:ea typeface="+mn-ea"/>
              <a:cs typeface="+mn-cs"/>
            </a:rPr>
            <a:t>Annual update reports submitted in subsequent Springs</a:t>
          </a:r>
        </a:p>
      </dgm:t>
    </dgm:pt>
    <dgm:pt modelId="{F75F7746-06BA-4250-857C-58AA2B5BE0E7}" type="parTrans" cxnId="{60F9494C-05AF-47E9-97A7-974DE9D0299F}">
      <dgm:prSet/>
      <dgm:spPr/>
      <dgm:t>
        <a:bodyPr/>
        <a:lstStyle/>
        <a:p>
          <a:endParaRPr lang="en-US"/>
        </a:p>
      </dgm:t>
    </dgm:pt>
    <dgm:pt modelId="{2FC928CB-7BA9-4478-A5F9-04C9827C467D}" type="sibTrans" cxnId="{60F9494C-05AF-47E9-97A7-974DE9D0299F}">
      <dgm:prSet/>
      <dgm:spPr/>
      <dgm:t>
        <a:bodyPr/>
        <a:lstStyle/>
        <a:p>
          <a:endParaRPr lang="en-US"/>
        </a:p>
      </dgm:t>
    </dgm:pt>
    <dgm:pt modelId="{CF822185-A4A0-4DB8-8654-FFA69C49F392}">
      <dgm:prSet phldrT="[Text]" custT="1"/>
      <dgm:spPr>
        <a:xfrm>
          <a:off x="5181928" y="1523150"/>
          <a:ext cx="1369633" cy="1200563"/>
        </a:xfrm>
        <a:prstGeom prst="rect">
          <a:avLst/>
        </a:prstGeom>
        <a:noFill/>
        <a:ln>
          <a:noFill/>
        </a:ln>
        <a:effectLst/>
      </dgm:spPr>
      <dgm:t>
        <a:bodyPr/>
        <a:lstStyle/>
        <a:p>
          <a:pPr>
            <a:buChar char="•"/>
          </a:pPr>
          <a:r>
            <a:rPr lang="en-US" sz="1200">
              <a:solidFill>
                <a:srgbClr val="D94300"/>
              </a:solidFill>
              <a:latin typeface="Tw Cen MT" panose="020B0602020104020603"/>
              <a:ea typeface="+mn-ea"/>
              <a:cs typeface="+mn-cs"/>
            </a:rPr>
            <a:t>Expected spring 2025</a:t>
          </a:r>
        </a:p>
      </dgm:t>
    </dgm:pt>
    <dgm:pt modelId="{494E7FA8-99CE-47AC-89E7-6E12294EDBEB}" type="parTrans" cxnId="{35CF7397-48B1-43F4-A316-A9F8B1C57F82}">
      <dgm:prSet/>
      <dgm:spPr/>
      <dgm:t>
        <a:bodyPr/>
        <a:lstStyle/>
        <a:p>
          <a:endParaRPr lang="en-US"/>
        </a:p>
      </dgm:t>
    </dgm:pt>
    <dgm:pt modelId="{497DFB08-1FE4-44E5-97D9-123C28F80D22}" type="sibTrans" cxnId="{35CF7397-48B1-43F4-A316-A9F8B1C57F82}">
      <dgm:prSet/>
      <dgm:spPr/>
      <dgm:t>
        <a:bodyPr/>
        <a:lstStyle/>
        <a:p>
          <a:endParaRPr lang="en-US"/>
        </a:p>
      </dgm:t>
    </dgm:pt>
    <dgm:pt modelId="{D473C6B7-2B6D-4681-9FBE-C50455D48F00}">
      <dgm:prSet phldrT="[Text]" custT="1"/>
      <dgm:spPr>
        <a:xfrm>
          <a:off x="1828530" y="2373283"/>
          <a:ext cx="1369633" cy="1200563"/>
        </a:xfrm>
        <a:prstGeom prst="rect">
          <a:avLst/>
        </a:prstGeom>
        <a:noFill/>
        <a:ln>
          <a:noFill/>
        </a:ln>
        <a:effectLst/>
      </dgm:spPr>
      <dgm:t>
        <a:bodyPr/>
        <a:lstStyle/>
        <a:p>
          <a:pPr>
            <a:buChar char="•"/>
          </a:pPr>
          <a:r>
            <a:rPr lang="en-US" sz="1200">
              <a:solidFill>
                <a:srgbClr val="D94300"/>
              </a:solidFill>
              <a:latin typeface="Tw Cen MT" panose="020B0602020104020603"/>
              <a:ea typeface="+mn-ea"/>
              <a:cs typeface="+mn-cs"/>
            </a:rPr>
            <a:t>Completed at least three weeks prior to visit</a:t>
          </a:r>
        </a:p>
      </dgm:t>
    </dgm:pt>
    <dgm:pt modelId="{6B005EC9-BAE1-41A0-B510-7A1806D61330}" type="parTrans" cxnId="{EB8242D2-4AF4-4F22-B42A-47E891A409BC}">
      <dgm:prSet/>
      <dgm:spPr/>
      <dgm:t>
        <a:bodyPr/>
        <a:lstStyle/>
        <a:p>
          <a:endParaRPr lang="en-US"/>
        </a:p>
      </dgm:t>
    </dgm:pt>
    <dgm:pt modelId="{423B2194-14F4-4DC3-B297-B6E2DBB25959}" type="sibTrans" cxnId="{EB8242D2-4AF4-4F22-B42A-47E891A409BC}">
      <dgm:prSet/>
      <dgm:spPr/>
      <dgm:t>
        <a:bodyPr/>
        <a:lstStyle/>
        <a:p>
          <a:endParaRPr lang="en-US"/>
        </a:p>
      </dgm:t>
    </dgm:pt>
    <dgm:pt modelId="{61A9F009-2E64-4CCC-AD05-325EB2885E9F}">
      <dgm:prSet phldrT="[Text]" custT="1"/>
      <dgm:spPr>
        <a:xfrm>
          <a:off x="5181928" y="1523150"/>
          <a:ext cx="1369633" cy="1200563"/>
        </a:xfrm>
        <a:prstGeom prst="rect">
          <a:avLst/>
        </a:prstGeo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Derived from an implementation plan</a:t>
          </a:r>
        </a:p>
      </dgm:t>
    </dgm:pt>
    <dgm:pt modelId="{867F88AB-11FB-4FEB-892A-1A1B33482B4F}" type="parTrans" cxnId="{1F59299B-8719-41F1-8CD6-C38F3AF0DEDD}">
      <dgm:prSet/>
      <dgm:spPr/>
      <dgm:t>
        <a:bodyPr/>
        <a:lstStyle/>
        <a:p>
          <a:endParaRPr lang="en-US"/>
        </a:p>
      </dgm:t>
    </dgm:pt>
    <dgm:pt modelId="{ECE57087-47CE-46F4-85E1-B1B603374A11}" type="sibTrans" cxnId="{1F59299B-8719-41F1-8CD6-C38F3AF0DEDD}">
      <dgm:prSet/>
      <dgm:spPr/>
      <dgm:t>
        <a:bodyPr/>
        <a:lstStyle/>
        <a:p>
          <a:endParaRPr lang="en-US"/>
        </a:p>
      </dgm:t>
    </dgm:pt>
    <dgm:pt modelId="{7BA1B904-40A4-4D56-9C0D-AF95F42CBFD7}">
      <dgm:prSet phldrT="[Text]" custT="1"/>
      <dgm:spPr>
        <a:xfrm>
          <a:off x="6858627" y="1108249"/>
          <a:ext cx="1369633" cy="1200563"/>
        </a:xfrm>
        <a:prstGeom prst="rect">
          <a:avLst/>
        </a:prstGeom>
        <a:noFill/>
        <a:ln>
          <a:noFill/>
        </a:ln>
        <a:effectLst/>
      </dgm:spPr>
      <dgm:t>
        <a:bodyPr/>
        <a:lstStyle/>
        <a:p>
          <a:pPr>
            <a:buChar char="•"/>
          </a:pPr>
          <a:r>
            <a:rPr lang="en-US" sz="1200">
              <a:solidFill>
                <a:sysClr val="windowText" lastClr="000000"/>
              </a:solidFill>
              <a:latin typeface="Tw Cen MT" panose="020B0602020104020603"/>
              <a:ea typeface="+mn-ea"/>
              <a:cs typeface="+mn-cs"/>
            </a:rPr>
            <a:t>Format similar to the implementation plan</a:t>
          </a:r>
        </a:p>
      </dgm:t>
    </dgm:pt>
    <dgm:pt modelId="{E98DD5D3-B6F4-4327-BA41-BD2911A24C73}" type="parTrans" cxnId="{E6DBEB88-C0F8-47B2-A629-0B8B87E836A6}">
      <dgm:prSet/>
      <dgm:spPr/>
      <dgm:t>
        <a:bodyPr/>
        <a:lstStyle/>
        <a:p>
          <a:endParaRPr lang="en-US"/>
        </a:p>
      </dgm:t>
    </dgm:pt>
    <dgm:pt modelId="{8983078D-3874-4B8E-BD58-6F7FF547CEA1}" type="sibTrans" cxnId="{E6DBEB88-C0F8-47B2-A629-0B8B87E836A6}">
      <dgm:prSet/>
      <dgm:spPr/>
      <dgm:t>
        <a:bodyPr/>
        <a:lstStyle/>
        <a:p>
          <a:endParaRPr lang="en-US"/>
        </a:p>
      </dgm:t>
    </dgm:pt>
    <dgm:pt modelId="{8860EF31-FE1B-4EE7-AACE-A0A60BE4DF90}">
      <dgm:prSet phldrT="[Text]" custT="1"/>
      <dgm:spPr>
        <a:xfrm>
          <a:off x="151831" y="2788183"/>
          <a:ext cx="1369633" cy="1200563"/>
        </a:xfrm>
        <a:prstGeom prst="rect">
          <a:avLst/>
        </a:prstGeom>
        <a:noFill/>
        <a:ln>
          <a:noFill/>
        </a:ln>
        <a:effectLst/>
      </dgm:spPr>
      <dgm:t>
        <a:bodyPr/>
        <a:lstStyle/>
        <a:p>
          <a:pPr>
            <a:buNone/>
          </a:pPr>
          <a:r>
            <a:rPr lang="en-US" sz="1400">
              <a:solidFill>
                <a:sysClr val="windowText" lastClr="000000">
                  <a:hueOff val="0"/>
                  <a:satOff val="0"/>
                  <a:lumOff val="0"/>
                  <a:alphaOff val="0"/>
                </a:sysClr>
              </a:solidFill>
              <a:latin typeface="Tw Cen MT" panose="020B0602020104020603"/>
              <a:ea typeface="+mn-ea"/>
              <a:cs typeface="+mn-cs"/>
            </a:rPr>
            <a:t>Select External Reviewers</a:t>
          </a:r>
        </a:p>
      </dgm:t>
    </dgm:pt>
    <dgm:pt modelId="{37ADC8FB-DACD-4A49-8085-520BAE5133C0}" type="parTrans" cxnId="{495C5666-66AD-4EC3-8B08-27C6DE08BBCE}">
      <dgm:prSet/>
      <dgm:spPr/>
      <dgm:t>
        <a:bodyPr/>
        <a:lstStyle/>
        <a:p>
          <a:endParaRPr lang="en-US"/>
        </a:p>
      </dgm:t>
    </dgm:pt>
    <dgm:pt modelId="{5AB2F3AD-DEA6-4C97-98FE-42B9E36A2B1F}" type="sibTrans" cxnId="{495C5666-66AD-4EC3-8B08-27C6DE08BBCE}">
      <dgm:prSet/>
      <dgm:spPr/>
      <dgm:t>
        <a:bodyPr/>
        <a:lstStyle/>
        <a:p>
          <a:endParaRPr lang="en-US"/>
        </a:p>
      </dgm:t>
    </dgm:pt>
    <dgm:pt modelId="{570DB63D-E596-4807-B436-0FF4DA8932C1}">
      <dgm:prSet phldrT="[Text]" custT="1"/>
      <dgm:spPr>
        <a:xfrm>
          <a:off x="151831" y="2788183"/>
          <a:ext cx="1369633" cy="1200563"/>
        </a:xfrm>
        <a:prstGeom prst="rect">
          <a:avLst/>
        </a:prstGeo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Send nominations to Provost’s Office </a:t>
          </a:r>
          <a:r>
            <a:rPr lang="en-US" sz="1200">
              <a:solidFill>
                <a:srgbClr val="D94300"/>
              </a:solidFill>
              <a:latin typeface="Tw Cen MT" panose="020B0602020104020603"/>
              <a:ea typeface="+mn-ea"/>
              <a:cs typeface="+mn-cs"/>
            </a:rPr>
            <a:t>as soon as possible</a:t>
          </a:r>
        </a:p>
      </dgm:t>
    </dgm:pt>
    <dgm:pt modelId="{1543739E-2D72-4C2C-AE75-D7AB270757C9}" type="parTrans" cxnId="{EB07A357-8D94-4D8E-9BAD-03954EC65CEC}">
      <dgm:prSet/>
      <dgm:spPr/>
      <dgm:t>
        <a:bodyPr/>
        <a:lstStyle/>
        <a:p>
          <a:endParaRPr lang="en-US"/>
        </a:p>
      </dgm:t>
    </dgm:pt>
    <dgm:pt modelId="{66BF371D-B301-47B8-B0E6-A3190451EA3D}" type="sibTrans" cxnId="{EB07A357-8D94-4D8E-9BAD-03954EC65CEC}">
      <dgm:prSet/>
      <dgm:spPr/>
      <dgm:t>
        <a:bodyPr/>
        <a:lstStyle/>
        <a:p>
          <a:endParaRPr lang="en-US"/>
        </a:p>
      </dgm:t>
    </dgm:pt>
    <dgm:pt modelId="{E17E0BAE-8175-4547-903B-0F0420982D00}">
      <dgm:prSet phldrT="[Text]" custT="1"/>
      <dgm:spPr>
        <a:xfrm>
          <a:off x="6858627" y="1108249"/>
          <a:ext cx="1369633" cy="1200563"/>
        </a:xfrm>
        <a:prstGeom prst="rect">
          <a:avLst/>
        </a:prstGeom>
        <a:noFill/>
        <a:ln>
          <a:noFill/>
        </a:ln>
        <a:effectLst/>
      </dgm:spPr>
      <dgm:t>
        <a:bodyPr/>
        <a:lstStyle/>
        <a:p>
          <a:pPr>
            <a:buChar char="•"/>
          </a:pPr>
          <a:r>
            <a:rPr lang="en-US" sz="1200">
              <a:solidFill>
                <a:srgbClr val="D94300"/>
              </a:solidFill>
              <a:latin typeface="Tw Cen MT" panose="020B0602020104020603"/>
              <a:ea typeface="+mn-ea"/>
              <a:cs typeface="+mn-cs"/>
            </a:rPr>
            <a:t>Fifth Annual update is End-of-Cycle review report</a:t>
          </a:r>
        </a:p>
      </dgm:t>
    </dgm:pt>
    <dgm:pt modelId="{A4EBCC8B-A9CF-445A-A4B8-82959640BD71}" type="parTrans" cxnId="{90B2D2D8-ECD0-4C38-A074-BEB42FB86257}">
      <dgm:prSet/>
      <dgm:spPr/>
      <dgm:t>
        <a:bodyPr/>
        <a:lstStyle/>
        <a:p>
          <a:endParaRPr lang="en-US"/>
        </a:p>
      </dgm:t>
    </dgm:pt>
    <dgm:pt modelId="{6E38B91B-3769-4C88-8FD7-FE68A1A21CA8}" type="sibTrans" cxnId="{90B2D2D8-ECD0-4C38-A074-BEB42FB86257}">
      <dgm:prSet/>
      <dgm:spPr/>
      <dgm:t>
        <a:bodyPr/>
        <a:lstStyle/>
        <a:p>
          <a:endParaRPr lang="en-US"/>
        </a:p>
      </dgm:t>
    </dgm:pt>
    <dgm:pt modelId="{BE9FBDF1-38D0-49DB-8EF9-1F44CD37EA32}">
      <dgm:prSet phldrT="[Text]" custT="1"/>
      <dgm:spPr>
        <a:xfrm>
          <a:off x="3505229" y="1917719"/>
          <a:ext cx="1369633" cy="1241227"/>
        </a:xfr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2-day site visit</a:t>
          </a:r>
        </a:p>
      </dgm:t>
    </dgm:pt>
    <dgm:pt modelId="{674FC421-B0CA-438D-A51D-65D3149EA805}" type="parTrans" cxnId="{49400027-5F94-4728-A841-FA1BFFAEC3EF}">
      <dgm:prSet/>
      <dgm:spPr/>
      <dgm:t>
        <a:bodyPr/>
        <a:lstStyle/>
        <a:p>
          <a:endParaRPr lang="en-US"/>
        </a:p>
      </dgm:t>
    </dgm:pt>
    <dgm:pt modelId="{040B4330-FAF3-4986-B5A3-A211BDE2500E}" type="sibTrans" cxnId="{49400027-5F94-4728-A841-FA1BFFAEC3EF}">
      <dgm:prSet/>
      <dgm:spPr/>
      <dgm:t>
        <a:bodyPr/>
        <a:lstStyle/>
        <a:p>
          <a:endParaRPr lang="en-US"/>
        </a:p>
      </dgm:t>
    </dgm:pt>
    <dgm:pt modelId="{28289935-3E5C-471F-98CB-63464FAAE927}">
      <dgm:prSet phldrT="[Text]" custT="1"/>
      <dgm:spPr>
        <a:xfrm>
          <a:off x="3505229" y="1917719"/>
          <a:ext cx="1369633" cy="1241227"/>
        </a:xfr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Meet with internal and external stakeholders</a:t>
          </a:r>
        </a:p>
      </dgm:t>
    </dgm:pt>
    <dgm:pt modelId="{6F6CE226-6D3D-47A8-A47F-C8D41703E158}" type="parTrans" cxnId="{B17D4002-B687-48BB-85E6-0D194EE648DD}">
      <dgm:prSet/>
      <dgm:spPr/>
      <dgm:t>
        <a:bodyPr/>
        <a:lstStyle/>
        <a:p>
          <a:endParaRPr lang="en-US"/>
        </a:p>
      </dgm:t>
    </dgm:pt>
    <dgm:pt modelId="{B04947F7-E254-41DE-ADB1-4A08200DF9C2}" type="sibTrans" cxnId="{B17D4002-B687-48BB-85E6-0D194EE648DD}">
      <dgm:prSet/>
      <dgm:spPr/>
      <dgm:t>
        <a:bodyPr/>
        <a:lstStyle/>
        <a:p>
          <a:endParaRPr lang="en-US"/>
        </a:p>
      </dgm:t>
    </dgm:pt>
    <dgm:pt modelId="{3E79E05D-CF76-4576-AAAB-DB8FBE78B066}">
      <dgm:prSet phldrT="[Text]" custT="1"/>
      <dgm:spPr>
        <a:xfrm>
          <a:off x="3505229" y="1917719"/>
          <a:ext cx="1369633" cy="1241227"/>
        </a:xfr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Look to answer questions we provide</a:t>
          </a:r>
        </a:p>
      </dgm:t>
    </dgm:pt>
    <dgm:pt modelId="{A9334D5F-90BB-4C6A-B447-A04E03473A23}" type="sibTrans" cxnId="{ECA15258-CA39-4966-B0E1-E4C8122F47B5}">
      <dgm:prSet/>
      <dgm:spPr/>
      <dgm:t>
        <a:bodyPr/>
        <a:lstStyle/>
        <a:p>
          <a:endParaRPr lang="en-US"/>
        </a:p>
      </dgm:t>
    </dgm:pt>
    <dgm:pt modelId="{E9D93A68-B0A4-4AF1-8573-B2AD488E27D8}" type="parTrans" cxnId="{ECA15258-CA39-4966-B0E1-E4C8122F47B5}">
      <dgm:prSet/>
      <dgm:spPr/>
      <dgm:t>
        <a:bodyPr/>
        <a:lstStyle/>
        <a:p>
          <a:endParaRPr lang="en-US"/>
        </a:p>
      </dgm:t>
    </dgm:pt>
    <dgm:pt modelId="{C57765F9-D4DD-4B7C-BB5A-81864C055E27}">
      <dgm:prSet phldrT="[Text]" custT="1"/>
      <dgm:spPr>
        <a:xfrm>
          <a:off x="3505229" y="1917719"/>
          <a:ext cx="1369633" cy="1241227"/>
        </a:xfrm>
        <a:noFill/>
        <a:ln>
          <a:noFill/>
        </a:ln>
        <a:effectLst/>
      </dgm:spPr>
      <dgm:t>
        <a:bodyPr/>
        <a:lstStyle/>
        <a:p>
          <a:pPr>
            <a:buChar char="•"/>
          </a:pPr>
          <a:r>
            <a:rPr lang="en-US" sz="1200">
              <a:solidFill>
                <a:sysClr val="windowText" lastClr="000000">
                  <a:hueOff val="0"/>
                  <a:satOff val="0"/>
                  <a:lumOff val="0"/>
                  <a:alphaOff val="0"/>
                </a:sysClr>
              </a:solidFill>
              <a:latin typeface="Tw Cen MT" panose="020B0602020104020603"/>
              <a:ea typeface="+mn-ea"/>
              <a:cs typeface="+mn-cs"/>
            </a:rPr>
            <a:t>Site visit October to mid-November</a:t>
          </a:r>
        </a:p>
      </dgm:t>
    </dgm:pt>
    <dgm:pt modelId="{0E006A30-DBC1-4DFE-958A-FC6B1DCB1A57}" type="parTrans" cxnId="{3A935AA5-9C6A-4073-939F-559F412AF559}">
      <dgm:prSet/>
      <dgm:spPr/>
      <dgm:t>
        <a:bodyPr/>
        <a:lstStyle/>
        <a:p>
          <a:endParaRPr lang="en-US"/>
        </a:p>
      </dgm:t>
    </dgm:pt>
    <dgm:pt modelId="{4E60C206-8218-4CFD-9E15-E25A20B0D498}" type="sibTrans" cxnId="{3A935AA5-9C6A-4073-939F-559F412AF559}">
      <dgm:prSet/>
      <dgm:spPr/>
      <dgm:t>
        <a:bodyPr/>
        <a:lstStyle/>
        <a:p>
          <a:endParaRPr lang="en-US"/>
        </a:p>
      </dgm:t>
    </dgm:pt>
    <dgm:pt modelId="{E437FEEE-68DA-4C89-8B84-C8B1037AFB08}" type="pres">
      <dgm:prSet presAssocID="{F2BB3EA8-FD07-4DCD-A58C-2C08A78DA75B}" presName="rootnode" presStyleCnt="0">
        <dgm:presLayoutVars>
          <dgm:chMax/>
          <dgm:chPref/>
          <dgm:dir/>
          <dgm:animLvl val="lvl"/>
        </dgm:presLayoutVars>
      </dgm:prSet>
      <dgm:spPr/>
    </dgm:pt>
    <dgm:pt modelId="{89FCEEBF-CFE6-4B6E-84CD-4C3232EA98B7}" type="pres">
      <dgm:prSet presAssocID="{8860EF31-FE1B-4EE7-AACE-A0A60BE4DF90}" presName="composite" presStyleCnt="0"/>
      <dgm:spPr/>
    </dgm:pt>
    <dgm:pt modelId="{93F13237-613C-46DA-B24C-8BDFECE208E8}" type="pres">
      <dgm:prSet presAssocID="{8860EF31-FE1B-4EE7-AACE-A0A60BE4DF90}" presName="LShape" presStyleLbl="alignNode1" presStyleIdx="0" presStyleCnt="9"/>
      <dgm:spPr>
        <a:xfrm rot="5400000">
          <a:off x="304021" y="2334902"/>
          <a:ext cx="911722" cy="1517085"/>
        </a:xfrm>
        <a:prstGeom prst="corner">
          <a:avLst>
            <a:gd name="adj1" fmla="val 16120"/>
            <a:gd name="adj2" fmla="val 16110"/>
          </a:avLst>
        </a:prstGeom>
        <a:gradFill rotWithShape="0">
          <a:gsLst>
            <a:gs pos="0">
              <a:srgbClr val="8E887C">
                <a:hueOff val="0"/>
                <a:satOff val="0"/>
                <a:lumOff val="0"/>
                <a:alphaOff val="0"/>
                <a:tint val="100000"/>
                <a:shade val="100000"/>
                <a:satMod val="130000"/>
              </a:srgbClr>
            </a:gs>
            <a:gs pos="100000">
              <a:srgbClr val="8E887C">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9099F7B3-6CBF-44B2-84A8-68CCF26DC52E}" type="pres">
      <dgm:prSet presAssocID="{8860EF31-FE1B-4EE7-AACE-A0A60BE4DF90}" presName="ParentText" presStyleLbl="revTx" presStyleIdx="0" presStyleCnt="5">
        <dgm:presLayoutVars>
          <dgm:chMax val="0"/>
          <dgm:chPref val="0"/>
          <dgm:bulletEnabled val="1"/>
        </dgm:presLayoutVars>
      </dgm:prSet>
      <dgm:spPr/>
    </dgm:pt>
    <dgm:pt modelId="{B17DBD0C-6D1C-4048-AB7B-89B0CF46176E}" type="pres">
      <dgm:prSet presAssocID="{8860EF31-FE1B-4EE7-AACE-A0A60BE4DF90}" presName="Triangle" presStyleLbl="alignNode1" presStyleIdx="1" presStyleCnt="9"/>
      <dgm:spPr>
        <a:xfrm>
          <a:off x="1263043" y="2223212"/>
          <a:ext cx="258421" cy="258421"/>
        </a:xfrm>
        <a:prstGeom prst="triangle">
          <a:avLst>
            <a:gd name="adj" fmla="val 100000"/>
          </a:avLst>
        </a:prstGeom>
        <a:gradFill rotWithShape="0">
          <a:gsLst>
            <a:gs pos="0">
              <a:srgbClr val="8E887C">
                <a:hueOff val="-158761"/>
                <a:satOff val="9857"/>
                <a:lumOff val="-1176"/>
                <a:alphaOff val="0"/>
                <a:tint val="100000"/>
                <a:shade val="100000"/>
                <a:satMod val="130000"/>
              </a:srgbClr>
            </a:gs>
            <a:gs pos="100000">
              <a:srgbClr val="8E887C">
                <a:hueOff val="-158761"/>
                <a:satOff val="9857"/>
                <a:lumOff val="-1176"/>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62A52D75-FA5E-42C9-BFB6-8B814C1CE833}" type="pres">
      <dgm:prSet presAssocID="{5AB2F3AD-DEA6-4C97-98FE-42B9E36A2B1F}" presName="sibTrans" presStyleCnt="0"/>
      <dgm:spPr/>
    </dgm:pt>
    <dgm:pt modelId="{8CE7F6CC-E378-4ABA-8B3B-B81B9A0ED769}" type="pres">
      <dgm:prSet presAssocID="{5AB2F3AD-DEA6-4C97-98FE-42B9E36A2B1F}" presName="space" presStyleCnt="0"/>
      <dgm:spPr/>
    </dgm:pt>
    <dgm:pt modelId="{6B7CF8D5-D5F3-426D-A712-14E3CF331731}" type="pres">
      <dgm:prSet presAssocID="{BDA695DD-87C9-4E15-A189-F78E03E2A8A5}" presName="composite" presStyleCnt="0"/>
      <dgm:spPr/>
    </dgm:pt>
    <dgm:pt modelId="{7DDEE10E-DDE2-4057-9F4F-320AAEC70C92}" type="pres">
      <dgm:prSet presAssocID="{BDA695DD-87C9-4E15-A189-F78E03E2A8A5}" presName="LShape" presStyleLbl="alignNode1" presStyleIdx="2" presStyleCnt="9"/>
      <dgm:spPr>
        <a:xfrm rot="5400000">
          <a:off x="1980719" y="1920001"/>
          <a:ext cx="911722" cy="1517085"/>
        </a:xfrm>
        <a:prstGeom prst="corner">
          <a:avLst>
            <a:gd name="adj1" fmla="val 16120"/>
            <a:gd name="adj2" fmla="val 16110"/>
          </a:avLst>
        </a:prstGeom>
        <a:gradFill rotWithShape="0">
          <a:gsLst>
            <a:gs pos="0">
              <a:srgbClr val="8E887C">
                <a:hueOff val="-317521"/>
                <a:satOff val="19714"/>
                <a:lumOff val="-2353"/>
                <a:alphaOff val="0"/>
                <a:tint val="100000"/>
                <a:shade val="100000"/>
                <a:satMod val="130000"/>
              </a:srgbClr>
            </a:gs>
            <a:gs pos="100000">
              <a:srgbClr val="8E887C">
                <a:hueOff val="-317521"/>
                <a:satOff val="19714"/>
                <a:lumOff val="-2353"/>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791391D2-A4C9-472A-8ACD-25B49C6F91D6}" type="pres">
      <dgm:prSet presAssocID="{BDA695DD-87C9-4E15-A189-F78E03E2A8A5}" presName="ParentText" presStyleLbl="revTx" presStyleIdx="1" presStyleCnt="5">
        <dgm:presLayoutVars>
          <dgm:chMax val="0"/>
          <dgm:chPref val="0"/>
          <dgm:bulletEnabled val="1"/>
        </dgm:presLayoutVars>
      </dgm:prSet>
      <dgm:spPr/>
    </dgm:pt>
    <dgm:pt modelId="{0DEC2935-04A0-4E06-8453-BDE8311EE2C9}" type="pres">
      <dgm:prSet presAssocID="{BDA695DD-87C9-4E15-A189-F78E03E2A8A5}" presName="Triangle" presStyleLbl="alignNode1" presStyleIdx="3" presStyleCnt="9"/>
      <dgm:spPr>
        <a:xfrm>
          <a:off x="2939742" y="1808311"/>
          <a:ext cx="258421" cy="258421"/>
        </a:xfrm>
        <a:prstGeom prst="triangle">
          <a:avLst>
            <a:gd name="adj" fmla="val 100000"/>
          </a:avLst>
        </a:prstGeom>
        <a:gradFill rotWithShape="0">
          <a:gsLst>
            <a:gs pos="0">
              <a:srgbClr val="8E887C">
                <a:hueOff val="-476282"/>
                <a:satOff val="29571"/>
                <a:lumOff val="-3529"/>
                <a:alphaOff val="0"/>
                <a:tint val="100000"/>
                <a:shade val="100000"/>
                <a:satMod val="130000"/>
              </a:srgbClr>
            </a:gs>
            <a:gs pos="100000">
              <a:srgbClr val="8E887C">
                <a:hueOff val="-476282"/>
                <a:satOff val="29571"/>
                <a:lumOff val="-3529"/>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64C32610-CFC7-4271-93DF-C18F214EACA6}" type="pres">
      <dgm:prSet presAssocID="{80528C5C-D151-4300-9728-C39A44C276FA}" presName="sibTrans" presStyleCnt="0"/>
      <dgm:spPr/>
    </dgm:pt>
    <dgm:pt modelId="{8A6C87DF-0506-4A15-B77A-E98535F33B43}" type="pres">
      <dgm:prSet presAssocID="{80528C5C-D151-4300-9728-C39A44C276FA}" presName="space" presStyleCnt="0"/>
      <dgm:spPr/>
    </dgm:pt>
    <dgm:pt modelId="{1FFFFAD9-7D55-4D37-AFE2-42EB9169C6CD}" type="pres">
      <dgm:prSet presAssocID="{363CF70C-2ED2-4564-8F7A-19A0F51943AF}" presName="composite" presStyleCnt="0"/>
      <dgm:spPr/>
    </dgm:pt>
    <dgm:pt modelId="{EECA17F4-BE2C-4EA7-A50C-A19349BAC303}" type="pres">
      <dgm:prSet presAssocID="{363CF70C-2ED2-4564-8F7A-19A0F51943AF}" presName="LShape" presStyleLbl="alignNode1" presStyleIdx="4" presStyleCnt="9"/>
      <dgm:spPr>
        <a:xfrm rot="5400000">
          <a:off x="3657418" y="1484769"/>
          <a:ext cx="911722" cy="1517085"/>
        </a:xfrm>
        <a:prstGeom prst="corner">
          <a:avLst>
            <a:gd name="adj1" fmla="val 16120"/>
            <a:gd name="adj2" fmla="val 16110"/>
          </a:avLst>
        </a:prstGeom>
        <a:gradFill rotWithShape="0">
          <a:gsLst>
            <a:gs pos="0">
              <a:srgbClr val="8E887C">
                <a:hueOff val="-635042"/>
                <a:satOff val="39428"/>
                <a:lumOff val="-4705"/>
                <a:alphaOff val="0"/>
                <a:tint val="100000"/>
                <a:shade val="100000"/>
                <a:satMod val="130000"/>
              </a:srgbClr>
            </a:gs>
            <a:gs pos="100000">
              <a:srgbClr val="8E887C">
                <a:hueOff val="-635042"/>
                <a:satOff val="39428"/>
                <a:lumOff val="-4705"/>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1E30FE15-881B-483D-9E4A-81E8F9812C22}" type="pres">
      <dgm:prSet presAssocID="{363CF70C-2ED2-4564-8F7A-19A0F51943AF}" presName="ParentText" presStyleLbl="revTx" presStyleIdx="2" presStyleCnt="5" custScaleY="103387">
        <dgm:presLayoutVars>
          <dgm:chMax val="0"/>
          <dgm:chPref val="0"/>
          <dgm:bulletEnabled val="1"/>
        </dgm:presLayoutVars>
      </dgm:prSet>
      <dgm:spPr>
        <a:prstGeom prst="rect">
          <a:avLst/>
        </a:prstGeom>
      </dgm:spPr>
    </dgm:pt>
    <dgm:pt modelId="{4AC502EA-3587-42B0-9395-DD43DF4087A0}" type="pres">
      <dgm:prSet presAssocID="{363CF70C-2ED2-4564-8F7A-19A0F51943AF}" presName="Triangle" presStyleLbl="alignNode1" presStyleIdx="5" presStyleCnt="9"/>
      <dgm:spPr>
        <a:xfrm>
          <a:off x="4616441" y="1373079"/>
          <a:ext cx="258421" cy="258421"/>
        </a:xfrm>
        <a:prstGeom prst="triangle">
          <a:avLst>
            <a:gd name="adj" fmla="val 100000"/>
          </a:avLst>
        </a:prstGeom>
        <a:gradFill rotWithShape="0">
          <a:gsLst>
            <a:gs pos="0">
              <a:srgbClr val="8E887C">
                <a:hueOff val="-793803"/>
                <a:satOff val="49284"/>
                <a:lumOff val="-5881"/>
                <a:alphaOff val="0"/>
                <a:tint val="100000"/>
                <a:shade val="100000"/>
                <a:satMod val="130000"/>
              </a:srgbClr>
            </a:gs>
            <a:gs pos="100000">
              <a:srgbClr val="8E887C">
                <a:hueOff val="-793803"/>
                <a:satOff val="49284"/>
                <a:lumOff val="-5881"/>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49F3C3D5-4B5E-4AD2-8ACA-450F27500138}" type="pres">
      <dgm:prSet presAssocID="{827E4A34-0D08-47BB-B651-7019771E7495}" presName="sibTrans" presStyleCnt="0"/>
      <dgm:spPr/>
    </dgm:pt>
    <dgm:pt modelId="{7760090C-14AD-4350-A1BF-B80EE050071B}" type="pres">
      <dgm:prSet presAssocID="{827E4A34-0D08-47BB-B651-7019771E7495}" presName="space" presStyleCnt="0"/>
      <dgm:spPr/>
    </dgm:pt>
    <dgm:pt modelId="{42523B6C-3163-42A6-A7FA-BAEA8DC98F20}" type="pres">
      <dgm:prSet presAssocID="{49C43D7A-B65F-4808-A8F4-798C8CA6FC12}" presName="composite" presStyleCnt="0"/>
      <dgm:spPr/>
    </dgm:pt>
    <dgm:pt modelId="{696F9119-843D-4E8B-8D96-257379C6C2D6}" type="pres">
      <dgm:prSet presAssocID="{49C43D7A-B65F-4808-A8F4-798C8CA6FC12}" presName="LShape" presStyleLbl="alignNode1" presStyleIdx="6" presStyleCnt="9"/>
      <dgm:spPr>
        <a:xfrm rot="5400000">
          <a:off x="5334117" y="1069868"/>
          <a:ext cx="911722" cy="1517085"/>
        </a:xfrm>
        <a:prstGeom prst="corner">
          <a:avLst>
            <a:gd name="adj1" fmla="val 16120"/>
            <a:gd name="adj2" fmla="val 16110"/>
          </a:avLst>
        </a:prstGeom>
        <a:gradFill rotWithShape="0">
          <a:gsLst>
            <a:gs pos="0">
              <a:srgbClr val="8E887C">
                <a:hueOff val="-952564"/>
                <a:satOff val="59141"/>
                <a:lumOff val="-7058"/>
                <a:alphaOff val="0"/>
                <a:tint val="100000"/>
                <a:shade val="100000"/>
                <a:satMod val="130000"/>
              </a:srgbClr>
            </a:gs>
            <a:gs pos="100000">
              <a:srgbClr val="8E887C">
                <a:hueOff val="-952564"/>
                <a:satOff val="59141"/>
                <a:lumOff val="-7058"/>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3B03EF05-F711-48B8-AF69-EFC4541F5A2D}" type="pres">
      <dgm:prSet presAssocID="{49C43D7A-B65F-4808-A8F4-798C8CA6FC12}" presName="ParentText" presStyleLbl="revTx" presStyleIdx="3" presStyleCnt="5">
        <dgm:presLayoutVars>
          <dgm:chMax val="0"/>
          <dgm:chPref val="0"/>
          <dgm:bulletEnabled val="1"/>
        </dgm:presLayoutVars>
      </dgm:prSet>
      <dgm:spPr/>
    </dgm:pt>
    <dgm:pt modelId="{FF3151ED-C271-48B5-A8C0-52A921E8FE2E}" type="pres">
      <dgm:prSet presAssocID="{49C43D7A-B65F-4808-A8F4-798C8CA6FC12}" presName="Triangle" presStyleLbl="alignNode1" presStyleIdx="7" presStyleCnt="9"/>
      <dgm:spPr>
        <a:xfrm>
          <a:off x="6293140" y="958178"/>
          <a:ext cx="258421" cy="258421"/>
        </a:xfrm>
        <a:prstGeom prst="triangle">
          <a:avLst>
            <a:gd name="adj" fmla="val 100000"/>
          </a:avLst>
        </a:prstGeom>
        <a:gradFill rotWithShape="0">
          <a:gsLst>
            <a:gs pos="0">
              <a:srgbClr val="8E887C">
                <a:hueOff val="-1111324"/>
                <a:satOff val="68998"/>
                <a:lumOff val="-8234"/>
                <a:alphaOff val="0"/>
                <a:tint val="100000"/>
                <a:shade val="100000"/>
                <a:satMod val="130000"/>
              </a:srgbClr>
            </a:gs>
            <a:gs pos="100000">
              <a:srgbClr val="8E887C">
                <a:hueOff val="-1111324"/>
                <a:satOff val="68998"/>
                <a:lumOff val="-8234"/>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C1935351-DD5B-40CB-8182-D50B8611ECF8}" type="pres">
      <dgm:prSet presAssocID="{F31F50A2-DF9D-4B54-A478-10120039E769}" presName="sibTrans" presStyleCnt="0"/>
      <dgm:spPr/>
    </dgm:pt>
    <dgm:pt modelId="{F58032E9-244F-448F-9923-8A02165A4693}" type="pres">
      <dgm:prSet presAssocID="{F31F50A2-DF9D-4B54-A478-10120039E769}" presName="space" presStyleCnt="0"/>
      <dgm:spPr/>
    </dgm:pt>
    <dgm:pt modelId="{682FA85C-1A1F-4670-9C7E-3D4E1C026973}" type="pres">
      <dgm:prSet presAssocID="{942E5DD5-DD27-4F26-9337-D9D76530B72D}" presName="composite" presStyleCnt="0"/>
      <dgm:spPr/>
    </dgm:pt>
    <dgm:pt modelId="{7DC8124D-BF57-4ADE-B88C-539185183400}" type="pres">
      <dgm:prSet presAssocID="{942E5DD5-DD27-4F26-9337-D9D76530B72D}" presName="LShape" presStyleLbl="alignNode1" presStyleIdx="8" presStyleCnt="9"/>
      <dgm:spPr>
        <a:xfrm rot="5400000">
          <a:off x="7010816" y="654967"/>
          <a:ext cx="911722" cy="1517085"/>
        </a:xfrm>
        <a:prstGeom prst="corner">
          <a:avLst>
            <a:gd name="adj1" fmla="val 16120"/>
            <a:gd name="adj2" fmla="val 16110"/>
          </a:avLst>
        </a:prstGeom>
        <a:gradFill rotWithShape="0">
          <a:gsLst>
            <a:gs pos="0">
              <a:srgbClr val="8E887C">
                <a:hueOff val="-1270085"/>
                <a:satOff val="78855"/>
                <a:lumOff val="-9410"/>
                <a:alphaOff val="0"/>
                <a:tint val="100000"/>
                <a:shade val="100000"/>
                <a:satMod val="130000"/>
              </a:srgbClr>
            </a:gs>
            <a:gs pos="100000">
              <a:srgbClr val="8E887C">
                <a:hueOff val="-1270085"/>
                <a:satOff val="78855"/>
                <a:lumOff val="-941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pt>
    <dgm:pt modelId="{1A3E0E71-CE70-4E9B-96FD-F5257B5ABCA9}" type="pres">
      <dgm:prSet presAssocID="{942E5DD5-DD27-4F26-9337-D9D76530B72D}" presName="ParentText" presStyleLbl="revTx" presStyleIdx="4" presStyleCnt="5">
        <dgm:presLayoutVars>
          <dgm:chMax val="0"/>
          <dgm:chPref val="0"/>
          <dgm:bulletEnabled val="1"/>
        </dgm:presLayoutVars>
      </dgm:prSet>
      <dgm:spPr/>
    </dgm:pt>
  </dgm:ptLst>
  <dgm:cxnLst>
    <dgm:cxn modelId="{B17D4002-B687-48BB-85E6-0D194EE648DD}" srcId="{363CF70C-2ED2-4564-8F7A-19A0F51943AF}" destId="{28289935-3E5C-471F-98CB-63464FAAE927}" srcOrd="2" destOrd="0" parTransId="{6F6CE226-6D3D-47A8-A47F-C8D41703E158}" sibTransId="{B04947F7-E254-41DE-ADB1-4A08200DF9C2}"/>
    <dgm:cxn modelId="{0DABE20C-A42E-4242-9CEE-5F57CFBEB13E}" type="presOf" srcId="{F2BB3EA8-FD07-4DCD-A58C-2C08A78DA75B}" destId="{E437FEEE-68DA-4C89-8B84-C8B1037AFB08}" srcOrd="0" destOrd="0" presId="urn:microsoft.com/office/officeart/2009/3/layout/StepUpProcess"/>
    <dgm:cxn modelId="{15DA0B11-3C0A-4D9B-A09C-B812CEE9D382}" type="presOf" srcId="{570DB63D-E596-4807-B436-0FF4DA8932C1}" destId="{9099F7B3-6CBF-44B2-84A8-68CCF26DC52E}" srcOrd="0" destOrd="1" presId="urn:microsoft.com/office/officeart/2009/3/layout/StepUpProcess"/>
    <dgm:cxn modelId="{31EF391B-86F6-425F-90C0-64D86AC3628E}" type="presOf" srcId="{BE9FBDF1-38D0-49DB-8EF9-1F44CD37EA32}" destId="{1E30FE15-881B-483D-9E4A-81E8F9812C22}" srcOrd="0" destOrd="2" presId="urn:microsoft.com/office/officeart/2009/3/layout/StepUpProcess"/>
    <dgm:cxn modelId="{197F0823-DE3C-4385-83D2-790AFC5D00EE}" type="presOf" srcId="{D473C6B7-2B6D-4681-9FBE-C50455D48F00}" destId="{791391D2-A4C9-472A-8ACD-25B49C6F91D6}" srcOrd="0" destOrd="3" presId="urn:microsoft.com/office/officeart/2009/3/layout/StepUpProcess"/>
    <dgm:cxn modelId="{E5541323-5ABE-44F8-A685-827986BE1761}" type="presOf" srcId="{D34DABF8-1201-4400-9B13-47CD0D92A677}" destId="{1A3E0E71-CE70-4E9B-96FD-F5257B5ABCA9}" srcOrd="0" destOrd="2" presId="urn:microsoft.com/office/officeart/2009/3/layout/StepUpProcess"/>
    <dgm:cxn modelId="{61558125-7CE6-4B4D-B3B8-EC903449A867}" type="presOf" srcId="{3E79E05D-CF76-4576-AAAB-DB8FBE78B066}" destId="{1E30FE15-881B-483D-9E4A-81E8F9812C22}" srcOrd="0" destOrd="4" presId="urn:microsoft.com/office/officeart/2009/3/layout/StepUpProcess"/>
    <dgm:cxn modelId="{49400027-5F94-4728-A841-FA1BFFAEC3EF}" srcId="{363CF70C-2ED2-4564-8F7A-19A0F51943AF}" destId="{BE9FBDF1-38D0-49DB-8EF9-1F44CD37EA32}" srcOrd="1" destOrd="0" parTransId="{674FC421-B0CA-438D-A51D-65D3149EA805}" sibTransId="{040B4330-FAF3-4986-B5A3-A211BDE2500E}"/>
    <dgm:cxn modelId="{6A4FFE33-67C4-4F47-A83D-5A0627F6117C}" srcId="{F2BB3EA8-FD07-4DCD-A58C-2C08A78DA75B}" destId="{49C43D7A-B65F-4808-A8F4-798C8CA6FC12}" srcOrd="3" destOrd="0" parTransId="{B133052D-D076-4EF5-B88C-5D1B4D6B8EFA}" sibTransId="{F31F50A2-DF9D-4B54-A478-10120039E769}"/>
    <dgm:cxn modelId="{FDCA3634-AE84-492A-91D2-0CB90F5CE9BF}" srcId="{363CF70C-2ED2-4564-8F7A-19A0F51943AF}" destId="{6D8E0F92-847C-457E-94A3-42FF24AE93AA}" srcOrd="0" destOrd="0" parTransId="{4D0329D5-2628-4FEA-B503-90BB97D1818B}" sibTransId="{A7C2DA5D-3E22-40B6-839E-EF449DDACA9E}"/>
    <dgm:cxn modelId="{9B2D9539-2F87-4508-84EC-BDB378665F19}" type="presOf" srcId="{49C43D7A-B65F-4808-A8F4-798C8CA6FC12}" destId="{3B03EF05-F711-48B8-AF69-EFC4541F5A2D}" srcOrd="0" destOrd="0" presId="urn:microsoft.com/office/officeart/2009/3/layout/StepUpProcess"/>
    <dgm:cxn modelId="{47CD035C-AD14-4709-ABB7-7EFE388FC6D1}" type="presOf" srcId="{61A9F009-2E64-4CCC-AD05-325EB2885E9F}" destId="{3B03EF05-F711-48B8-AF69-EFC4541F5A2D}" srcOrd="0" destOrd="2" presId="urn:microsoft.com/office/officeart/2009/3/layout/StepUpProcess"/>
    <dgm:cxn modelId="{764F9943-208F-4231-8CBA-0C29B603FCE4}" type="presOf" srcId="{942E5DD5-DD27-4F26-9337-D9D76530B72D}" destId="{1A3E0E71-CE70-4E9B-96FD-F5257B5ABCA9}" srcOrd="0" destOrd="0" presId="urn:microsoft.com/office/officeart/2009/3/layout/StepUpProcess"/>
    <dgm:cxn modelId="{61EF0B46-F51C-4D9C-8C2E-74DBE33E0897}" type="presOf" srcId="{8860EF31-FE1B-4EE7-AACE-A0A60BE4DF90}" destId="{9099F7B3-6CBF-44B2-84A8-68CCF26DC52E}" srcOrd="0" destOrd="0" presId="urn:microsoft.com/office/officeart/2009/3/layout/StepUpProcess"/>
    <dgm:cxn modelId="{495C5666-66AD-4EC3-8B08-27C6DE08BBCE}" srcId="{F2BB3EA8-FD07-4DCD-A58C-2C08A78DA75B}" destId="{8860EF31-FE1B-4EE7-AACE-A0A60BE4DF90}" srcOrd="0" destOrd="0" parTransId="{37ADC8FB-DACD-4A49-8085-520BAE5133C0}" sibTransId="{5AB2F3AD-DEA6-4C97-98FE-42B9E36A2B1F}"/>
    <dgm:cxn modelId="{014F6A67-5F66-42BF-8E61-66637DFB1188}" type="presOf" srcId="{363CF70C-2ED2-4564-8F7A-19A0F51943AF}" destId="{1E30FE15-881B-483D-9E4A-81E8F9812C22}" srcOrd="0" destOrd="0" presId="urn:microsoft.com/office/officeart/2009/3/layout/StepUpProcess"/>
    <dgm:cxn modelId="{3022076B-B9E4-49F2-92B0-BF66D0F82A8F}" type="presOf" srcId="{C57765F9-D4DD-4B7C-BB5A-81864C055E27}" destId="{1E30FE15-881B-483D-9E4A-81E8F9812C22}" srcOrd="0" destOrd="5" presId="urn:microsoft.com/office/officeart/2009/3/layout/StepUpProcess"/>
    <dgm:cxn modelId="{60F9494C-05AF-47E9-97A7-974DE9D0299F}" srcId="{942E5DD5-DD27-4F26-9337-D9D76530B72D}" destId="{D34DABF8-1201-4400-9B13-47CD0D92A677}" srcOrd="1" destOrd="0" parTransId="{F75F7746-06BA-4250-857C-58AA2B5BE0E7}" sibTransId="{2FC928CB-7BA9-4478-A5F9-04C9827C467D}"/>
    <dgm:cxn modelId="{1EA0896E-672F-4B04-8EFB-F5B9E69C3D46}" type="presOf" srcId="{295446E7-85EB-4E80-A6BD-730DD6080011}" destId="{791391D2-A4C9-472A-8ACD-25B49C6F91D6}" srcOrd="0" destOrd="1" presId="urn:microsoft.com/office/officeart/2009/3/layout/StepUpProcess"/>
    <dgm:cxn modelId="{A6C85D54-1E08-4BAB-9A91-A059F6FCCC18}" srcId="{F2BB3EA8-FD07-4DCD-A58C-2C08A78DA75B}" destId="{363CF70C-2ED2-4564-8F7A-19A0F51943AF}" srcOrd="2" destOrd="0" parTransId="{40EF8D0D-34F0-468C-9EFA-9DF394439860}" sibTransId="{827E4A34-0D08-47BB-B651-7019771E7495}"/>
    <dgm:cxn modelId="{5CC26356-5099-479F-9CE1-1D024F0C2C63}" srcId="{F2BB3EA8-FD07-4DCD-A58C-2C08A78DA75B}" destId="{942E5DD5-DD27-4F26-9337-D9D76530B72D}" srcOrd="4" destOrd="0" parTransId="{DFD288D7-3901-493F-9445-C0270568B810}" sibTransId="{D3999A28-1BBC-4FBD-845E-530B86A9BE23}"/>
    <dgm:cxn modelId="{37D5E676-6991-44A0-9C70-B9C77FF02C92}" srcId="{BDA695DD-87C9-4E15-A189-F78E03E2A8A5}" destId="{EB5F929C-7DFE-461A-9257-BCB2A17D1E90}" srcOrd="1" destOrd="0" parTransId="{37278542-41F2-4E30-BEF5-82C990C46127}" sibTransId="{00A34430-CD04-41E4-A9A3-D4708358ECE8}"/>
    <dgm:cxn modelId="{C1F20957-35B1-4092-AE51-F43D493EB003}" srcId="{F2BB3EA8-FD07-4DCD-A58C-2C08A78DA75B}" destId="{BDA695DD-87C9-4E15-A189-F78E03E2A8A5}" srcOrd="1" destOrd="0" parTransId="{41D65DF0-B33E-4DDD-AB94-DA90B8EFC612}" sibTransId="{80528C5C-D151-4300-9728-C39A44C276FA}"/>
    <dgm:cxn modelId="{EB07A357-8D94-4D8E-9BAD-03954EC65CEC}" srcId="{8860EF31-FE1B-4EE7-AACE-A0A60BE4DF90}" destId="{570DB63D-E596-4807-B436-0FF4DA8932C1}" srcOrd="0" destOrd="0" parTransId="{1543739E-2D72-4C2C-AE75-D7AB270757C9}" sibTransId="{66BF371D-B301-47B8-B0E6-A3190451EA3D}"/>
    <dgm:cxn modelId="{ECA15258-CA39-4966-B0E1-E4C8122F47B5}" srcId="{363CF70C-2ED2-4564-8F7A-19A0F51943AF}" destId="{3E79E05D-CF76-4576-AAAB-DB8FBE78B066}" srcOrd="3" destOrd="0" parTransId="{E9D93A68-B0A4-4AF1-8573-B2AD488E27D8}" sibTransId="{A9334D5F-90BB-4C6A-B447-A04E03473A23}"/>
    <dgm:cxn modelId="{93BD367E-DC05-4462-A0C8-12DB7BA84771}" srcId="{BDA695DD-87C9-4E15-A189-F78E03E2A8A5}" destId="{295446E7-85EB-4E80-A6BD-730DD6080011}" srcOrd="0" destOrd="0" parTransId="{78365580-D59F-4A62-8131-8A9D0C1CC270}" sibTransId="{84EA83EE-8C85-4707-9636-4DE9D8CB91D7}"/>
    <dgm:cxn modelId="{C92C237F-EA90-4C36-A0C7-F470D8609182}" type="presOf" srcId="{BDA695DD-87C9-4E15-A189-F78E03E2A8A5}" destId="{791391D2-A4C9-472A-8ACD-25B49C6F91D6}" srcOrd="0" destOrd="0" presId="urn:microsoft.com/office/officeart/2009/3/layout/StepUpProcess"/>
    <dgm:cxn modelId="{E6DBEB88-C0F8-47B2-A629-0B8B87E836A6}" srcId="{942E5DD5-DD27-4F26-9337-D9D76530B72D}" destId="{7BA1B904-40A4-4D56-9C0D-AF95F42CBFD7}" srcOrd="0" destOrd="0" parTransId="{E98DD5D3-B6F4-4327-BA41-BD2911A24C73}" sibTransId="{8983078D-3874-4B8E-BD58-6F7FF547CEA1}"/>
    <dgm:cxn modelId="{0DC9E091-EB8F-4846-9342-377857CFEFC5}" type="presOf" srcId="{7BA1B904-40A4-4D56-9C0D-AF95F42CBFD7}" destId="{1A3E0E71-CE70-4E9B-96FD-F5257B5ABCA9}" srcOrd="0" destOrd="1" presId="urn:microsoft.com/office/officeart/2009/3/layout/StepUpProcess"/>
    <dgm:cxn modelId="{35CF7397-48B1-43F4-A316-A9F8B1C57F82}" srcId="{49C43D7A-B65F-4808-A8F4-798C8CA6FC12}" destId="{CF822185-A4A0-4DB8-8654-FFA69C49F392}" srcOrd="2" destOrd="0" parTransId="{494E7FA8-99CE-47AC-89E7-6E12294EDBEB}" sibTransId="{497DFB08-1FE4-44E5-97D9-123C28F80D22}"/>
    <dgm:cxn modelId="{1F59299B-8719-41F1-8CD6-C38F3AF0DEDD}" srcId="{49C43D7A-B65F-4808-A8F4-798C8CA6FC12}" destId="{61A9F009-2E64-4CCC-AD05-325EB2885E9F}" srcOrd="1" destOrd="0" parTransId="{867F88AB-11FB-4FEB-892A-1A1B33482B4F}" sibTransId="{ECE57087-47CE-46F4-85E1-B1B603374A11}"/>
    <dgm:cxn modelId="{54257B9C-00D4-4E22-A9A1-F5FEAFDD406C}" type="presOf" srcId="{EB5F929C-7DFE-461A-9257-BCB2A17D1E90}" destId="{791391D2-A4C9-472A-8ACD-25B49C6F91D6}" srcOrd="0" destOrd="2" presId="urn:microsoft.com/office/officeart/2009/3/layout/StepUpProcess"/>
    <dgm:cxn modelId="{F69BD9A1-923A-49DB-8E86-60E72304CE58}" type="presOf" srcId="{F0FED4E8-B58E-468E-8695-04144D2027F9}" destId="{3B03EF05-F711-48B8-AF69-EFC4541F5A2D}" srcOrd="0" destOrd="1" presId="urn:microsoft.com/office/officeart/2009/3/layout/StepUpProcess"/>
    <dgm:cxn modelId="{001D6AA2-C005-466B-A1D4-EAB83C67EADA}" type="presOf" srcId="{E17E0BAE-8175-4547-903B-0F0420982D00}" destId="{1A3E0E71-CE70-4E9B-96FD-F5257B5ABCA9}" srcOrd="0" destOrd="3" presId="urn:microsoft.com/office/officeart/2009/3/layout/StepUpProcess"/>
    <dgm:cxn modelId="{3A935AA5-9C6A-4073-939F-559F412AF559}" srcId="{363CF70C-2ED2-4564-8F7A-19A0F51943AF}" destId="{C57765F9-D4DD-4B7C-BB5A-81864C055E27}" srcOrd="4" destOrd="0" parTransId="{0E006A30-DBC1-4DFE-958A-FC6B1DCB1A57}" sibTransId="{4E60C206-8218-4CFD-9E15-E25A20B0D498}"/>
    <dgm:cxn modelId="{E015AFA8-D826-4311-9CE8-5E19CEEE9223}" type="presOf" srcId="{CF822185-A4A0-4DB8-8654-FFA69C49F392}" destId="{3B03EF05-F711-48B8-AF69-EFC4541F5A2D}" srcOrd="0" destOrd="3" presId="urn:microsoft.com/office/officeart/2009/3/layout/StepUpProcess"/>
    <dgm:cxn modelId="{C40BA3AC-A780-4FC8-8DB5-143DF2FA32F8}" type="presOf" srcId="{6D8E0F92-847C-457E-94A3-42FF24AE93AA}" destId="{1E30FE15-881B-483D-9E4A-81E8F9812C22}" srcOrd="0" destOrd="1" presId="urn:microsoft.com/office/officeart/2009/3/layout/StepUpProcess"/>
    <dgm:cxn modelId="{6771B9B7-0FA7-4884-A7BE-782CB89F2883}" srcId="{49C43D7A-B65F-4808-A8F4-798C8CA6FC12}" destId="{F0FED4E8-B58E-468E-8695-04144D2027F9}" srcOrd="0" destOrd="0" parTransId="{63E4C37B-AA0F-476F-AE8D-694BBCF829A0}" sibTransId="{88576F08-3F17-4201-96FE-BDE6D3E28604}"/>
    <dgm:cxn modelId="{EB8242D2-4AF4-4F22-B42A-47E891A409BC}" srcId="{BDA695DD-87C9-4E15-A189-F78E03E2A8A5}" destId="{D473C6B7-2B6D-4681-9FBE-C50455D48F00}" srcOrd="2" destOrd="0" parTransId="{6B005EC9-BAE1-41A0-B510-7A1806D61330}" sibTransId="{423B2194-14F4-4DC3-B297-B6E2DBB25959}"/>
    <dgm:cxn modelId="{90B2D2D8-ECD0-4C38-A074-BEB42FB86257}" srcId="{942E5DD5-DD27-4F26-9337-D9D76530B72D}" destId="{E17E0BAE-8175-4547-903B-0F0420982D00}" srcOrd="2" destOrd="0" parTransId="{A4EBCC8B-A9CF-445A-A4B8-82959640BD71}" sibTransId="{6E38B91B-3769-4C88-8FD7-FE68A1A21CA8}"/>
    <dgm:cxn modelId="{43EC70F5-F1A0-487D-B203-CC2754B50A6D}" type="presOf" srcId="{28289935-3E5C-471F-98CB-63464FAAE927}" destId="{1E30FE15-881B-483D-9E4A-81E8F9812C22}" srcOrd="0" destOrd="3" presId="urn:microsoft.com/office/officeart/2009/3/layout/StepUpProcess"/>
    <dgm:cxn modelId="{9C94EB69-71D0-4308-9D11-714A05AA40BC}" type="presParOf" srcId="{E437FEEE-68DA-4C89-8B84-C8B1037AFB08}" destId="{89FCEEBF-CFE6-4B6E-84CD-4C3232EA98B7}" srcOrd="0" destOrd="0" presId="urn:microsoft.com/office/officeart/2009/3/layout/StepUpProcess"/>
    <dgm:cxn modelId="{1CA0033D-20C5-4ADC-BB3D-EBB1DF2326C1}" type="presParOf" srcId="{89FCEEBF-CFE6-4B6E-84CD-4C3232EA98B7}" destId="{93F13237-613C-46DA-B24C-8BDFECE208E8}" srcOrd="0" destOrd="0" presId="urn:microsoft.com/office/officeart/2009/3/layout/StepUpProcess"/>
    <dgm:cxn modelId="{01F0DDD9-0383-4C0F-9473-EF6B92F35C06}" type="presParOf" srcId="{89FCEEBF-CFE6-4B6E-84CD-4C3232EA98B7}" destId="{9099F7B3-6CBF-44B2-84A8-68CCF26DC52E}" srcOrd="1" destOrd="0" presId="urn:microsoft.com/office/officeart/2009/3/layout/StepUpProcess"/>
    <dgm:cxn modelId="{3B509895-C045-4148-B00D-1245BE61E413}" type="presParOf" srcId="{89FCEEBF-CFE6-4B6E-84CD-4C3232EA98B7}" destId="{B17DBD0C-6D1C-4048-AB7B-89B0CF46176E}" srcOrd="2" destOrd="0" presId="urn:microsoft.com/office/officeart/2009/3/layout/StepUpProcess"/>
    <dgm:cxn modelId="{95C30A4B-F021-49AA-A2C8-ED524C9912F8}" type="presParOf" srcId="{E437FEEE-68DA-4C89-8B84-C8B1037AFB08}" destId="{62A52D75-FA5E-42C9-BFB6-8B814C1CE833}" srcOrd="1" destOrd="0" presId="urn:microsoft.com/office/officeart/2009/3/layout/StepUpProcess"/>
    <dgm:cxn modelId="{2E114D8D-E891-4A67-9BC5-5CC61913BA62}" type="presParOf" srcId="{62A52D75-FA5E-42C9-BFB6-8B814C1CE833}" destId="{8CE7F6CC-E378-4ABA-8B3B-B81B9A0ED769}" srcOrd="0" destOrd="0" presId="urn:microsoft.com/office/officeart/2009/3/layout/StepUpProcess"/>
    <dgm:cxn modelId="{4076990B-6CCF-47E0-AEE3-EBB66F078597}" type="presParOf" srcId="{E437FEEE-68DA-4C89-8B84-C8B1037AFB08}" destId="{6B7CF8D5-D5F3-426D-A712-14E3CF331731}" srcOrd="2" destOrd="0" presId="urn:microsoft.com/office/officeart/2009/3/layout/StepUpProcess"/>
    <dgm:cxn modelId="{8D47B3F7-68FC-4B1C-A78C-0978276D8B50}" type="presParOf" srcId="{6B7CF8D5-D5F3-426D-A712-14E3CF331731}" destId="{7DDEE10E-DDE2-4057-9F4F-320AAEC70C92}" srcOrd="0" destOrd="0" presId="urn:microsoft.com/office/officeart/2009/3/layout/StepUpProcess"/>
    <dgm:cxn modelId="{A6A5C482-3DD2-469F-B581-6169693C9080}" type="presParOf" srcId="{6B7CF8D5-D5F3-426D-A712-14E3CF331731}" destId="{791391D2-A4C9-472A-8ACD-25B49C6F91D6}" srcOrd="1" destOrd="0" presId="urn:microsoft.com/office/officeart/2009/3/layout/StepUpProcess"/>
    <dgm:cxn modelId="{8B7397AC-1FE2-4771-B1CE-25327FA8417A}" type="presParOf" srcId="{6B7CF8D5-D5F3-426D-A712-14E3CF331731}" destId="{0DEC2935-04A0-4E06-8453-BDE8311EE2C9}" srcOrd="2" destOrd="0" presId="urn:microsoft.com/office/officeart/2009/3/layout/StepUpProcess"/>
    <dgm:cxn modelId="{C86743B6-365C-4333-B322-9A44B449A04B}" type="presParOf" srcId="{E437FEEE-68DA-4C89-8B84-C8B1037AFB08}" destId="{64C32610-CFC7-4271-93DF-C18F214EACA6}" srcOrd="3" destOrd="0" presId="urn:microsoft.com/office/officeart/2009/3/layout/StepUpProcess"/>
    <dgm:cxn modelId="{779D6F91-0BEB-46DB-97BC-48EEC5A45897}" type="presParOf" srcId="{64C32610-CFC7-4271-93DF-C18F214EACA6}" destId="{8A6C87DF-0506-4A15-B77A-E98535F33B43}" srcOrd="0" destOrd="0" presId="urn:microsoft.com/office/officeart/2009/3/layout/StepUpProcess"/>
    <dgm:cxn modelId="{B82914CD-51D3-49A2-8DB5-E674EC08C6D9}" type="presParOf" srcId="{E437FEEE-68DA-4C89-8B84-C8B1037AFB08}" destId="{1FFFFAD9-7D55-4D37-AFE2-42EB9169C6CD}" srcOrd="4" destOrd="0" presId="urn:microsoft.com/office/officeart/2009/3/layout/StepUpProcess"/>
    <dgm:cxn modelId="{66B4F27B-2EC3-409B-977F-BBE4949BFFF7}" type="presParOf" srcId="{1FFFFAD9-7D55-4D37-AFE2-42EB9169C6CD}" destId="{EECA17F4-BE2C-4EA7-A50C-A19349BAC303}" srcOrd="0" destOrd="0" presId="urn:microsoft.com/office/officeart/2009/3/layout/StepUpProcess"/>
    <dgm:cxn modelId="{19A7B1A7-9388-4570-9287-92D0FBB0FC03}" type="presParOf" srcId="{1FFFFAD9-7D55-4D37-AFE2-42EB9169C6CD}" destId="{1E30FE15-881B-483D-9E4A-81E8F9812C22}" srcOrd="1" destOrd="0" presId="urn:microsoft.com/office/officeart/2009/3/layout/StepUpProcess"/>
    <dgm:cxn modelId="{73DDA95D-FAAC-4CF5-80A2-D4F467734BBE}" type="presParOf" srcId="{1FFFFAD9-7D55-4D37-AFE2-42EB9169C6CD}" destId="{4AC502EA-3587-42B0-9395-DD43DF4087A0}" srcOrd="2" destOrd="0" presId="urn:microsoft.com/office/officeart/2009/3/layout/StepUpProcess"/>
    <dgm:cxn modelId="{7A53A06B-77FE-4A6D-98B0-AF2404B9E8EA}" type="presParOf" srcId="{E437FEEE-68DA-4C89-8B84-C8B1037AFB08}" destId="{49F3C3D5-4B5E-4AD2-8ACA-450F27500138}" srcOrd="5" destOrd="0" presId="urn:microsoft.com/office/officeart/2009/3/layout/StepUpProcess"/>
    <dgm:cxn modelId="{F71DA8EE-8CC8-4886-9CDC-A647F9B17C1B}" type="presParOf" srcId="{49F3C3D5-4B5E-4AD2-8ACA-450F27500138}" destId="{7760090C-14AD-4350-A1BF-B80EE050071B}" srcOrd="0" destOrd="0" presId="urn:microsoft.com/office/officeart/2009/3/layout/StepUpProcess"/>
    <dgm:cxn modelId="{4A6EFA53-C30F-41FB-A966-AC75AE6A53D9}" type="presParOf" srcId="{E437FEEE-68DA-4C89-8B84-C8B1037AFB08}" destId="{42523B6C-3163-42A6-A7FA-BAEA8DC98F20}" srcOrd="6" destOrd="0" presId="urn:microsoft.com/office/officeart/2009/3/layout/StepUpProcess"/>
    <dgm:cxn modelId="{84817BC3-EA9D-4BD7-8D65-1971CD14510A}" type="presParOf" srcId="{42523B6C-3163-42A6-A7FA-BAEA8DC98F20}" destId="{696F9119-843D-4E8B-8D96-257379C6C2D6}" srcOrd="0" destOrd="0" presId="urn:microsoft.com/office/officeart/2009/3/layout/StepUpProcess"/>
    <dgm:cxn modelId="{BBD309A0-CC16-4590-8C70-2C585CD091EA}" type="presParOf" srcId="{42523B6C-3163-42A6-A7FA-BAEA8DC98F20}" destId="{3B03EF05-F711-48B8-AF69-EFC4541F5A2D}" srcOrd="1" destOrd="0" presId="urn:microsoft.com/office/officeart/2009/3/layout/StepUpProcess"/>
    <dgm:cxn modelId="{493BF13F-6AC3-4FAB-877E-514FE22001DE}" type="presParOf" srcId="{42523B6C-3163-42A6-A7FA-BAEA8DC98F20}" destId="{FF3151ED-C271-48B5-A8C0-52A921E8FE2E}" srcOrd="2" destOrd="0" presId="urn:microsoft.com/office/officeart/2009/3/layout/StepUpProcess"/>
    <dgm:cxn modelId="{1585F1F5-BBAA-41A1-977C-3F3CA5A9DCBF}" type="presParOf" srcId="{E437FEEE-68DA-4C89-8B84-C8B1037AFB08}" destId="{C1935351-DD5B-40CB-8182-D50B8611ECF8}" srcOrd="7" destOrd="0" presId="urn:microsoft.com/office/officeart/2009/3/layout/StepUpProcess"/>
    <dgm:cxn modelId="{72E49C2A-52AA-40F8-A4A0-B8D86D760CDE}" type="presParOf" srcId="{C1935351-DD5B-40CB-8182-D50B8611ECF8}" destId="{F58032E9-244F-448F-9923-8A02165A4693}" srcOrd="0" destOrd="0" presId="urn:microsoft.com/office/officeart/2009/3/layout/StepUpProcess"/>
    <dgm:cxn modelId="{BD277FFF-F869-489D-9565-EC44A50A4162}" type="presParOf" srcId="{E437FEEE-68DA-4C89-8B84-C8B1037AFB08}" destId="{682FA85C-1A1F-4670-9C7E-3D4E1C026973}" srcOrd="8" destOrd="0" presId="urn:microsoft.com/office/officeart/2009/3/layout/StepUpProcess"/>
    <dgm:cxn modelId="{B1DFFC27-0CDC-4F20-9F5D-9CB0070CB028}" type="presParOf" srcId="{682FA85C-1A1F-4670-9C7E-3D4E1C026973}" destId="{7DC8124D-BF57-4ADE-B88C-539185183400}" srcOrd="0" destOrd="0" presId="urn:microsoft.com/office/officeart/2009/3/layout/StepUpProcess"/>
    <dgm:cxn modelId="{77F55D11-E215-47D7-B6F0-411EABDA5E78}" type="presParOf" srcId="{682FA85C-1A1F-4670-9C7E-3D4E1C026973}" destId="{1A3E0E71-CE70-4E9B-96FD-F5257B5ABCA9}"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13237-613C-46DA-B24C-8BDFECE208E8}">
      <dsp:nvSpPr>
        <dsp:cNvPr id="0" name=""/>
        <dsp:cNvSpPr/>
      </dsp:nvSpPr>
      <dsp:spPr>
        <a:xfrm rot="5400000">
          <a:off x="295425" y="1662186"/>
          <a:ext cx="878255" cy="1461397"/>
        </a:xfrm>
        <a:prstGeom prst="corner">
          <a:avLst>
            <a:gd name="adj1" fmla="val 16120"/>
            <a:gd name="adj2" fmla="val 16110"/>
          </a:avLst>
        </a:prstGeom>
        <a:gradFill rotWithShape="0">
          <a:gsLst>
            <a:gs pos="0">
              <a:srgbClr val="8E887C">
                <a:hueOff val="0"/>
                <a:satOff val="0"/>
                <a:lumOff val="0"/>
                <a:alphaOff val="0"/>
                <a:tint val="100000"/>
                <a:shade val="100000"/>
                <a:satMod val="130000"/>
              </a:srgbClr>
            </a:gs>
            <a:gs pos="100000">
              <a:srgbClr val="8E887C">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099F7B3-6CBF-44B2-84A8-68CCF26DC52E}">
      <dsp:nvSpPr>
        <dsp:cNvPr id="0" name=""/>
        <dsp:cNvSpPr/>
      </dsp:nvSpPr>
      <dsp:spPr>
        <a:xfrm>
          <a:off x="148823" y="2098829"/>
          <a:ext cx="1319357" cy="1156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solidFill>
                <a:sysClr val="windowText" lastClr="000000">
                  <a:hueOff val="0"/>
                  <a:satOff val="0"/>
                  <a:lumOff val="0"/>
                  <a:alphaOff val="0"/>
                </a:sysClr>
              </a:solidFill>
              <a:latin typeface="Tw Cen MT" panose="020B0602020104020603"/>
              <a:ea typeface="+mn-ea"/>
              <a:cs typeface="+mn-cs"/>
            </a:rPr>
            <a:t>Select External Reviewers</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Send nominations to Provost’s Office </a:t>
          </a:r>
          <a:r>
            <a:rPr lang="en-US" sz="1200" kern="1200">
              <a:solidFill>
                <a:srgbClr val="D94300"/>
              </a:solidFill>
              <a:latin typeface="Tw Cen MT" panose="020B0602020104020603"/>
              <a:ea typeface="+mn-ea"/>
              <a:cs typeface="+mn-cs"/>
            </a:rPr>
            <a:t>as soon as possible</a:t>
          </a:r>
        </a:p>
      </dsp:txBody>
      <dsp:txXfrm>
        <a:off x="148823" y="2098829"/>
        <a:ext cx="1319357" cy="1156494"/>
      </dsp:txXfrm>
    </dsp:sp>
    <dsp:sp modelId="{B17DBD0C-6D1C-4048-AB7B-89B0CF46176E}">
      <dsp:nvSpPr>
        <dsp:cNvPr id="0" name=""/>
        <dsp:cNvSpPr/>
      </dsp:nvSpPr>
      <dsp:spPr>
        <a:xfrm>
          <a:off x="1219245" y="1554597"/>
          <a:ext cx="248935" cy="248935"/>
        </a:xfrm>
        <a:prstGeom prst="triangle">
          <a:avLst>
            <a:gd name="adj" fmla="val 100000"/>
          </a:avLst>
        </a:prstGeom>
        <a:gradFill rotWithShape="0">
          <a:gsLst>
            <a:gs pos="0">
              <a:srgbClr val="8E887C">
                <a:hueOff val="-158761"/>
                <a:satOff val="9857"/>
                <a:lumOff val="-1176"/>
                <a:alphaOff val="0"/>
                <a:tint val="100000"/>
                <a:shade val="100000"/>
                <a:satMod val="130000"/>
              </a:srgbClr>
            </a:gs>
            <a:gs pos="100000">
              <a:srgbClr val="8E887C">
                <a:hueOff val="-158761"/>
                <a:satOff val="9857"/>
                <a:lumOff val="-1176"/>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DDEE10E-DDE2-4057-9F4F-320AAEC70C92}">
      <dsp:nvSpPr>
        <dsp:cNvPr id="0" name=""/>
        <dsp:cNvSpPr/>
      </dsp:nvSpPr>
      <dsp:spPr>
        <a:xfrm rot="5400000">
          <a:off x="1910577" y="1262515"/>
          <a:ext cx="878255" cy="1461397"/>
        </a:xfrm>
        <a:prstGeom prst="corner">
          <a:avLst>
            <a:gd name="adj1" fmla="val 16120"/>
            <a:gd name="adj2" fmla="val 16110"/>
          </a:avLst>
        </a:prstGeom>
        <a:gradFill rotWithShape="0">
          <a:gsLst>
            <a:gs pos="0">
              <a:srgbClr val="8E887C">
                <a:hueOff val="-317521"/>
                <a:satOff val="19714"/>
                <a:lumOff val="-2353"/>
                <a:alphaOff val="0"/>
                <a:tint val="100000"/>
                <a:shade val="100000"/>
                <a:satMod val="130000"/>
              </a:srgbClr>
            </a:gs>
            <a:gs pos="100000">
              <a:srgbClr val="8E887C">
                <a:hueOff val="-317521"/>
                <a:satOff val="19714"/>
                <a:lumOff val="-2353"/>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91391D2-A4C9-472A-8ACD-25B49C6F91D6}">
      <dsp:nvSpPr>
        <dsp:cNvPr id="0" name=""/>
        <dsp:cNvSpPr/>
      </dsp:nvSpPr>
      <dsp:spPr>
        <a:xfrm>
          <a:off x="1763974" y="1699158"/>
          <a:ext cx="1319357" cy="1156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solidFill>
                <a:sysClr val="windowText" lastClr="000000">
                  <a:hueOff val="0"/>
                  <a:satOff val="0"/>
                  <a:lumOff val="0"/>
                  <a:alphaOff val="0"/>
                </a:sysClr>
              </a:solidFill>
              <a:latin typeface="Tw Cen MT" panose="020B0602020104020603"/>
              <a:ea typeface="+mn-ea"/>
              <a:cs typeface="+mn-cs"/>
            </a:rPr>
            <a:t>Self-Study</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Data sets</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Self Assessment</a:t>
          </a:r>
        </a:p>
        <a:p>
          <a:pPr marL="114300" lvl="1" indent="-114300" algn="l" defTabSz="533400">
            <a:lnSpc>
              <a:spcPct val="90000"/>
            </a:lnSpc>
            <a:spcBef>
              <a:spcPct val="0"/>
            </a:spcBef>
            <a:spcAft>
              <a:spcPct val="15000"/>
            </a:spcAft>
            <a:buChar char="•"/>
          </a:pPr>
          <a:r>
            <a:rPr lang="en-US" sz="1200" kern="1200">
              <a:solidFill>
                <a:srgbClr val="D94300"/>
              </a:solidFill>
              <a:latin typeface="Tw Cen MT" panose="020B0602020104020603"/>
              <a:ea typeface="+mn-ea"/>
              <a:cs typeface="+mn-cs"/>
            </a:rPr>
            <a:t>Completed at least three weeks prior to visit</a:t>
          </a:r>
        </a:p>
      </dsp:txBody>
      <dsp:txXfrm>
        <a:off x="1763974" y="1699158"/>
        <a:ext cx="1319357" cy="1156494"/>
      </dsp:txXfrm>
    </dsp:sp>
    <dsp:sp modelId="{0DEC2935-04A0-4E06-8453-BDE8311EE2C9}">
      <dsp:nvSpPr>
        <dsp:cNvPr id="0" name=""/>
        <dsp:cNvSpPr/>
      </dsp:nvSpPr>
      <dsp:spPr>
        <a:xfrm>
          <a:off x="2834396" y="1154926"/>
          <a:ext cx="248935" cy="248935"/>
        </a:xfrm>
        <a:prstGeom prst="triangle">
          <a:avLst>
            <a:gd name="adj" fmla="val 100000"/>
          </a:avLst>
        </a:prstGeom>
        <a:gradFill rotWithShape="0">
          <a:gsLst>
            <a:gs pos="0">
              <a:srgbClr val="8E887C">
                <a:hueOff val="-476282"/>
                <a:satOff val="29571"/>
                <a:lumOff val="-3529"/>
                <a:alphaOff val="0"/>
                <a:tint val="100000"/>
                <a:shade val="100000"/>
                <a:satMod val="130000"/>
              </a:srgbClr>
            </a:gs>
            <a:gs pos="100000">
              <a:srgbClr val="8E887C">
                <a:hueOff val="-476282"/>
                <a:satOff val="29571"/>
                <a:lumOff val="-3529"/>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ECA17F4-BE2C-4EA7-A50C-A19349BAC303}">
      <dsp:nvSpPr>
        <dsp:cNvPr id="0" name=""/>
        <dsp:cNvSpPr/>
      </dsp:nvSpPr>
      <dsp:spPr>
        <a:xfrm rot="5400000">
          <a:off x="3525728" y="843259"/>
          <a:ext cx="878255" cy="1461397"/>
        </a:xfrm>
        <a:prstGeom prst="corner">
          <a:avLst>
            <a:gd name="adj1" fmla="val 16120"/>
            <a:gd name="adj2" fmla="val 16110"/>
          </a:avLst>
        </a:prstGeom>
        <a:gradFill rotWithShape="0">
          <a:gsLst>
            <a:gs pos="0">
              <a:srgbClr val="8E887C">
                <a:hueOff val="-635042"/>
                <a:satOff val="39428"/>
                <a:lumOff val="-4705"/>
                <a:alphaOff val="0"/>
                <a:tint val="100000"/>
                <a:shade val="100000"/>
                <a:satMod val="130000"/>
              </a:srgbClr>
            </a:gs>
            <a:gs pos="100000">
              <a:srgbClr val="8E887C">
                <a:hueOff val="-635042"/>
                <a:satOff val="39428"/>
                <a:lumOff val="-4705"/>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E30FE15-881B-483D-9E4A-81E8F9812C22}">
      <dsp:nvSpPr>
        <dsp:cNvPr id="0" name=""/>
        <dsp:cNvSpPr/>
      </dsp:nvSpPr>
      <dsp:spPr>
        <a:xfrm>
          <a:off x="3379125" y="1260317"/>
          <a:ext cx="1319357" cy="1195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solidFill>
                <a:sysClr val="windowText" lastClr="000000">
                  <a:hueOff val="0"/>
                  <a:satOff val="0"/>
                  <a:lumOff val="0"/>
                  <a:alphaOff val="0"/>
                </a:sysClr>
              </a:solidFill>
              <a:latin typeface="Tw Cen MT" panose="020B0602020104020603"/>
              <a:ea typeface="+mn-ea"/>
              <a:cs typeface="+mn-cs"/>
            </a:rPr>
            <a:t>External Review</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3-5 Peer reviewers</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2-day site visit</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Meet with internal and external stakeholders</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Look to answer questions we provide</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Site visit October to mid-November</a:t>
          </a:r>
        </a:p>
      </dsp:txBody>
      <dsp:txXfrm>
        <a:off x="3379125" y="1260317"/>
        <a:ext cx="1319357" cy="1195664"/>
      </dsp:txXfrm>
    </dsp:sp>
    <dsp:sp modelId="{4AC502EA-3587-42B0-9395-DD43DF4087A0}">
      <dsp:nvSpPr>
        <dsp:cNvPr id="0" name=""/>
        <dsp:cNvSpPr/>
      </dsp:nvSpPr>
      <dsp:spPr>
        <a:xfrm>
          <a:off x="4449548" y="735670"/>
          <a:ext cx="248935" cy="248935"/>
        </a:xfrm>
        <a:prstGeom prst="triangle">
          <a:avLst>
            <a:gd name="adj" fmla="val 100000"/>
          </a:avLst>
        </a:prstGeom>
        <a:gradFill rotWithShape="0">
          <a:gsLst>
            <a:gs pos="0">
              <a:srgbClr val="8E887C">
                <a:hueOff val="-793803"/>
                <a:satOff val="49284"/>
                <a:lumOff val="-5881"/>
                <a:alphaOff val="0"/>
                <a:tint val="100000"/>
                <a:shade val="100000"/>
                <a:satMod val="130000"/>
              </a:srgbClr>
            </a:gs>
            <a:gs pos="100000">
              <a:srgbClr val="8E887C">
                <a:hueOff val="-793803"/>
                <a:satOff val="49284"/>
                <a:lumOff val="-5881"/>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96F9119-843D-4E8B-8D96-257379C6C2D6}">
      <dsp:nvSpPr>
        <dsp:cNvPr id="0" name=""/>
        <dsp:cNvSpPr/>
      </dsp:nvSpPr>
      <dsp:spPr>
        <a:xfrm rot="5400000">
          <a:off x="5140879" y="443589"/>
          <a:ext cx="878255" cy="1461397"/>
        </a:xfrm>
        <a:prstGeom prst="corner">
          <a:avLst>
            <a:gd name="adj1" fmla="val 16120"/>
            <a:gd name="adj2" fmla="val 16110"/>
          </a:avLst>
        </a:prstGeom>
        <a:gradFill rotWithShape="0">
          <a:gsLst>
            <a:gs pos="0">
              <a:srgbClr val="8E887C">
                <a:hueOff val="-952564"/>
                <a:satOff val="59141"/>
                <a:lumOff val="-7058"/>
                <a:alphaOff val="0"/>
                <a:tint val="100000"/>
                <a:shade val="100000"/>
                <a:satMod val="130000"/>
              </a:srgbClr>
            </a:gs>
            <a:gs pos="100000">
              <a:srgbClr val="8E887C">
                <a:hueOff val="-952564"/>
                <a:satOff val="59141"/>
                <a:lumOff val="-7058"/>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B03EF05-F711-48B8-AF69-EFC4541F5A2D}">
      <dsp:nvSpPr>
        <dsp:cNvPr id="0" name=""/>
        <dsp:cNvSpPr/>
      </dsp:nvSpPr>
      <dsp:spPr>
        <a:xfrm>
          <a:off x="4994277" y="880231"/>
          <a:ext cx="1319357" cy="1156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solidFill>
                <a:sysClr val="windowText" lastClr="000000">
                  <a:hueOff val="0"/>
                  <a:satOff val="0"/>
                  <a:lumOff val="0"/>
                  <a:alphaOff val="0"/>
                </a:sysClr>
              </a:solidFill>
              <a:latin typeface="Tw Cen MT" panose="020B0602020104020603"/>
              <a:ea typeface="+mn-ea"/>
              <a:cs typeface="+mn-cs"/>
            </a:rPr>
            <a:t>Strategic Actions</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5-7 Actions taken as a result of the review</a:t>
          </a:r>
        </a:p>
        <a:p>
          <a:pPr marL="114300" lvl="1" indent="-114300" algn="l" defTabSz="533400">
            <a:lnSpc>
              <a:spcPct val="90000"/>
            </a:lnSpc>
            <a:spcBef>
              <a:spcPct val="0"/>
            </a:spcBef>
            <a:spcAft>
              <a:spcPct val="15000"/>
            </a:spcAft>
            <a:buChar char="•"/>
          </a:pPr>
          <a:r>
            <a:rPr lang="en-US" sz="1200" kern="1200">
              <a:solidFill>
                <a:sysClr val="windowText" lastClr="000000">
                  <a:hueOff val="0"/>
                  <a:satOff val="0"/>
                  <a:lumOff val="0"/>
                  <a:alphaOff val="0"/>
                </a:sysClr>
              </a:solidFill>
              <a:latin typeface="Tw Cen MT" panose="020B0602020104020603"/>
              <a:ea typeface="+mn-ea"/>
              <a:cs typeface="+mn-cs"/>
            </a:rPr>
            <a:t>Derived from an implementation plan</a:t>
          </a:r>
        </a:p>
        <a:p>
          <a:pPr marL="114300" lvl="1" indent="-114300" algn="l" defTabSz="533400">
            <a:lnSpc>
              <a:spcPct val="90000"/>
            </a:lnSpc>
            <a:spcBef>
              <a:spcPct val="0"/>
            </a:spcBef>
            <a:spcAft>
              <a:spcPct val="15000"/>
            </a:spcAft>
            <a:buChar char="•"/>
          </a:pPr>
          <a:r>
            <a:rPr lang="en-US" sz="1200" kern="1200">
              <a:solidFill>
                <a:srgbClr val="D94300"/>
              </a:solidFill>
              <a:latin typeface="Tw Cen MT" panose="020B0602020104020603"/>
              <a:ea typeface="+mn-ea"/>
              <a:cs typeface="+mn-cs"/>
            </a:rPr>
            <a:t>Expected spring 2025</a:t>
          </a:r>
        </a:p>
      </dsp:txBody>
      <dsp:txXfrm>
        <a:off x="4994277" y="880231"/>
        <a:ext cx="1319357" cy="1156494"/>
      </dsp:txXfrm>
    </dsp:sp>
    <dsp:sp modelId="{FF3151ED-C271-48B5-A8C0-52A921E8FE2E}">
      <dsp:nvSpPr>
        <dsp:cNvPr id="0" name=""/>
        <dsp:cNvSpPr/>
      </dsp:nvSpPr>
      <dsp:spPr>
        <a:xfrm>
          <a:off x="6064699" y="335999"/>
          <a:ext cx="248935" cy="248935"/>
        </a:xfrm>
        <a:prstGeom prst="triangle">
          <a:avLst>
            <a:gd name="adj" fmla="val 100000"/>
          </a:avLst>
        </a:prstGeom>
        <a:gradFill rotWithShape="0">
          <a:gsLst>
            <a:gs pos="0">
              <a:srgbClr val="8E887C">
                <a:hueOff val="-1111324"/>
                <a:satOff val="68998"/>
                <a:lumOff val="-8234"/>
                <a:alphaOff val="0"/>
                <a:tint val="100000"/>
                <a:shade val="100000"/>
                <a:satMod val="130000"/>
              </a:srgbClr>
            </a:gs>
            <a:gs pos="100000">
              <a:srgbClr val="8E887C">
                <a:hueOff val="-1111324"/>
                <a:satOff val="68998"/>
                <a:lumOff val="-8234"/>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DC8124D-BF57-4ADE-B88C-539185183400}">
      <dsp:nvSpPr>
        <dsp:cNvPr id="0" name=""/>
        <dsp:cNvSpPr/>
      </dsp:nvSpPr>
      <dsp:spPr>
        <a:xfrm rot="5400000">
          <a:off x="6756031" y="43918"/>
          <a:ext cx="878255" cy="1461397"/>
        </a:xfrm>
        <a:prstGeom prst="corner">
          <a:avLst>
            <a:gd name="adj1" fmla="val 16120"/>
            <a:gd name="adj2" fmla="val 16110"/>
          </a:avLst>
        </a:prstGeom>
        <a:gradFill rotWithShape="0">
          <a:gsLst>
            <a:gs pos="0">
              <a:srgbClr val="8E887C">
                <a:hueOff val="-1270085"/>
                <a:satOff val="78855"/>
                <a:lumOff val="-9410"/>
                <a:alphaOff val="0"/>
                <a:tint val="100000"/>
                <a:shade val="100000"/>
                <a:satMod val="130000"/>
              </a:srgbClr>
            </a:gs>
            <a:gs pos="100000">
              <a:srgbClr val="8E887C">
                <a:hueOff val="-1270085"/>
                <a:satOff val="78855"/>
                <a:lumOff val="-941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A3E0E71-CE70-4E9B-96FD-F5257B5ABCA9}">
      <dsp:nvSpPr>
        <dsp:cNvPr id="0" name=""/>
        <dsp:cNvSpPr/>
      </dsp:nvSpPr>
      <dsp:spPr>
        <a:xfrm>
          <a:off x="6609428" y="480561"/>
          <a:ext cx="1319357" cy="1156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solidFill>
                <a:sysClr val="windowText" lastClr="000000">
                  <a:hueOff val="0"/>
                  <a:satOff val="0"/>
                  <a:lumOff val="0"/>
                  <a:alphaOff val="0"/>
                </a:sysClr>
              </a:solidFill>
              <a:latin typeface="Tw Cen MT" panose="020B0602020104020603"/>
              <a:ea typeface="+mn-ea"/>
              <a:cs typeface="+mn-cs"/>
            </a:rPr>
            <a:t>Follow-up in Annual Review &amp; Final End-of-Cycle report</a:t>
          </a:r>
        </a:p>
        <a:p>
          <a:pPr marL="114300" lvl="1" indent="-114300" algn="l" defTabSz="533400">
            <a:lnSpc>
              <a:spcPct val="90000"/>
            </a:lnSpc>
            <a:spcBef>
              <a:spcPct val="0"/>
            </a:spcBef>
            <a:spcAft>
              <a:spcPct val="15000"/>
            </a:spcAft>
            <a:buChar char="•"/>
          </a:pPr>
          <a:r>
            <a:rPr lang="en-US" sz="1200" kern="1200">
              <a:solidFill>
                <a:sysClr val="windowText" lastClr="000000"/>
              </a:solidFill>
              <a:latin typeface="Tw Cen MT" panose="020B0602020104020603"/>
              <a:ea typeface="+mn-ea"/>
              <a:cs typeface="+mn-cs"/>
            </a:rPr>
            <a:t>Format similar to the implementation plan</a:t>
          </a:r>
        </a:p>
        <a:p>
          <a:pPr marL="114300" lvl="1" indent="-114300" algn="l" defTabSz="533400">
            <a:lnSpc>
              <a:spcPct val="90000"/>
            </a:lnSpc>
            <a:spcBef>
              <a:spcPct val="0"/>
            </a:spcBef>
            <a:spcAft>
              <a:spcPct val="15000"/>
            </a:spcAft>
            <a:buChar char="•"/>
          </a:pPr>
          <a:r>
            <a:rPr lang="en-US" sz="1200" kern="1200">
              <a:solidFill>
                <a:srgbClr val="D94300"/>
              </a:solidFill>
              <a:latin typeface="Tw Cen MT" panose="020B0602020104020603"/>
              <a:ea typeface="+mn-ea"/>
              <a:cs typeface="+mn-cs"/>
            </a:rPr>
            <a:t>Annual update reports submitted in subsequent Springs</a:t>
          </a:r>
        </a:p>
        <a:p>
          <a:pPr marL="114300" lvl="1" indent="-114300" algn="l" defTabSz="533400">
            <a:lnSpc>
              <a:spcPct val="90000"/>
            </a:lnSpc>
            <a:spcBef>
              <a:spcPct val="0"/>
            </a:spcBef>
            <a:spcAft>
              <a:spcPct val="15000"/>
            </a:spcAft>
            <a:buChar char="•"/>
          </a:pPr>
          <a:r>
            <a:rPr lang="en-US" sz="1200" kern="1200">
              <a:solidFill>
                <a:srgbClr val="D94300"/>
              </a:solidFill>
              <a:latin typeface="Tw Cen MT" panose="020B0602020104020603"/>
              <a:ea typeface="+mn-ea"/>
              <a:cs typeface="+mn-cs"/>
            </a:rPr>
            <a:t>Fifth Annual update is End-of-Cycle review report</a:t>
          </a:r>
        </a:p>
      </dsp:txBody>
      <dsp:txXfrm>
        <a:off x="6609428" y="480561"/>
        <a:ext cx="1319357" cy="1156494"/>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C20464-8D4F-4105-9ABF-D4F90A4BF3EF}" type="datetimeFigureOut">
              <a:rPr lang="en-US" smtClean="0"/>
              <a:t>7/18/2024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2221E3-EB04-4BEE-B747-D4E562E06F26}" type="slidenum">
              <a:rPr lang="en-US" smtClean="0"/>
              <a:t>‹#›</a:t>
            </a:fld>
            <a:endParaRPr lang="en-US"/>
          </a:p>
        </p:txBody>
      </p:sp>
    </p:spTree>
    <p:extLst>
      <p:ext uri="{BB962C8B-B14F-4D97-AF65-F5344CB8AC3E}">
        <p14:creationId xmlns:p14="http://schemas.microsoft.com/office/powerpoint/2010/main" val="4191567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C52B0D-6EF1-6445-82A7-9BC4840F8B7D}" type="datetimeFigureOut">
              <a:rPr lang="en-US" smtClean="0"/>
              <a:t>7/18/2024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88CFBD-03D6-B845-A17F-FD2947606285}" type="slidenum">
              <a:rPr lang="en-US" smtClean="0"/>
              <a:t>‹#›</a:t>
            </a:fld>
            <a:endParaRPr lang="en-US"/>
          </a:p>
        </p:txBody>
      </p:sp>
    </p:spTree>
    <p:extLst>
      <p:ext uri="{BB962C8B-B14F-4D97-AF65-F5344CB8AC3E}">
        <p14:creationId xmlns:p14="http://schemas.microsoft.com/office/powerpoint/2010/main" val="4082998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79095" y="1334126"/>
            <a:ext cx="6400800" cy="1026827"/>
          </a:xfrm>
          <a:prstGeom prst="rect">
            <a:avLst/>
          </a:prstGeom>
        </p:spPr>
        <p:txBody>
          <a:bodyPr anchor="b"/>
          <a:lstStyle>
            <a:lvl1pPr algn="ctr">
              <a:defRPr sz="7200" b="1" baseline="0">
                <a:solidFill>
                  <a:srgbClr val="13294B"/>
                </a:solidFill>
                <a:latin typeface="Calibri" panose="020F0502020204030204" pitchFamily="34" charset="0"/>
                <a:cs typeface="Calibri" panose="020F0502020204030204" pitchFamily="34" charset="0"/>
              </a:defRPr>
            </a:lvl1pPr>
          </a:lstStyle>
          <a:p>
            <a:r>
              <a:rPr lang="en-US"/>
              <a:t>Title Here</a:t>
            </a:r>
          </a:p>
        </p:txBody>
      </p:sp>
      <p:sp>
        <p:nvSpPr>
          <p:cNvPr id="5" name="Text Placeholder 4"/>
          <p:cNvSpPr>
            <a:spLocks noGrp="1"/>
          </p:cNvSpPr>
          <p:nvPr>
            <p:ph type="body" sz="quarter" idx="13" hasCustomPrompt="1"/>
          </p:nvPr>
        </p:nvSpPr>
        <p:spPr>
          <a:xfrm>
            <a:off x="1405288" y="2983667"/>
            <a:ext cx="6348413" cy="1543050"/>
          </a:xfrm>
          <a:prstGeom prst="rect">
            <a:avLst/>
          </a:prstGeom>
        </p:spPr>
        <p:txBody>
          <a:bodyPr/>
          <a:lstStyle>
            <a:lvl1pPr>
              <a:defRPr sz="3200" b="1" baseline="0">
                <a:latin typeface="Calibri" panose="020F0502020204030204" pitchFamily="34" charset="0"/>
              </a:defRPr>
            </a:lvl1pPr>
          </a:lstStyle>
          <a:p>
            <a:pPr lvl="0"/>
            <a:r>
              <a:rPr lang="en-US"/>
              <a:t>Subtitle Here</a:t>
            </a:r>
          </a:p>
        </p:txBody>
      </p:sp>
    </p:spTree>
    <p:extLst>
      <p:ext uri="{BB962C8B-B14F-4D97-AF65-F5344CB8AC3E}">
        <p14:creationId xmlns:p14="http://schemas.microsoft.com/office/powerpoint/2010/main" val="401147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Slide">
    <p:spTree>
      <p:nvGrpSpPr>
        <p:cNvPr id="1" name=""/>
        <p:cNvGrpSpPr/>
        <p:nvPr/>
      </p:nvGrpSpPr>
      <p:grpSpPr>
        <a:xfrm>
          <a:off x="0" y="0"/>
          <a:ext cx="0" cy="0"/>
          <a:chOff x="0" y="0"/>
          <a:chExt cx="0" cy="0"/>
        </a:xfrm>
      </p:grpSpPr>
      <p:sp>
        <p:nvSpPr>
          <p:cNvPr id="5" name="Text Placeholder 4"/>
          <p:cNvSpPr>
            <a:spLocks noGrp="1"/>
          </p:cNvSpPr>
          <p:nvPr>
            <p:ph type="body" sz="quarter" idx="13" hasCustomPrompt="1"/>
          </p:nvPr>
        </p:nvSpPr>
        <p:spPr>
          <a:xfrm>
            <a:off x="1431925" y="1831901"/>
            <a:ext cx="6348413" cy="1543050"/>
          </a:xfrm>
          <a:prstGeom prst="rect">
            <a:avLst/>
          </a:prstGeom>
        </p:spPr>
        <p:txBody>
          <a:bodyPr/>
          <a:lstStyle>
            <a:lvl1pPr>
              <a:defRPr sz="4800" b="1" baseline="0">
                <a:solidFill>
                  <a:srgbClr val="13294B"/>
                </a:solidFill>
                <a:latin typeface="Calibri" panose="020F0502020204030204" pitchFamily="34" charset="0"/>
              </a:defRPr>
            </a:lvl1pPr>
          </a:lstStyle>
          <a:p>
            <a:pPr lvl="0"/>
            <a:r>
              <a:rPr lang="en-US"/>
              <a:t>Section Title</a:t>
            </a:r>
          </a:p>
        </p:txBody>
      </p:sp>
      <p:sp>
        <p:nvSpPr>
          <p:cNvPr id="7" name="Slide Number Placeholder 5"/>
          <p:cNvSpPr>
            <a:spLocks noGrp="1"/>
          </p:cNvSpPr>
          <p:nvPr>
            <p:ph type="sldNum" sz="quarter" idx="12"/>
          </p:nvPr>
        </p:nvSpPr>
        <p:spPr>
          <a:xfrm>
            <a:off x="6457950" y="5093975"/>
            <a:ext cx="2057400" cy="365125"/>
          </a:xfrm>
          <a:prstGeom prst="rect">
            <a:avLst/>
          </a:prstGeom>
        </p:spPr>
        <p:txBody>
          <a:bodyPr/>
          <a:lstStyle>
            <a:lvl1pPr algn="r">
              <a:defRPr>
                <a:solidFill>
                  <a:srgbClr val="13294B"/>
                </a:solidFill>
              </a:defRPr>
            </a:lvl1pPr>
          </a:lstStyle>
          <a:p>
            <a:fld id="{C62B1447-E986-4B66-B5A6-63FA10A0784F}" type="slidenum">
              <a:rPr lang="en-US" smtClean="0"/>
              <a:pPr/>
              <a:t>‹#›</a:t>
            </a:fld>
            <a:endParaRPr lang="en-US"/>
          </a:p>
        </p:txBody>
      </p:sp>
    </p:spTree>
    <p:extLst>
      <p:ext uri="{BB962C8B-B14F-4D97-AF65-F5344CB8AC3E}">
        <p14:creationId xmlns:p14="http://schemas.microsoft.com/office/powerpoint/2010/main" val="127833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option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649938"/>
            <a:ext cx="7886700" cy="1325563"/>
          </a:xfrm>
          <a:prstGeom prst="rect">
            <a:avLst/>
          </a:prstGeom>
        </p:spPr>
        <p:txBody>
          <a:bodyPr/>
          <a:lstStyle>
            <a:lvl1pPr>
              <a:defRPr sz="4400" b="1">
                <a:solidFill>
                  <a:srgbClr val="E84A27"/>
                </a:solidFill>
              </a:defRPr>
            </a:lvl1pPr>
          </a:lstStyle>
          <a:p>
            <a:r>
              <a:rPr lang="en-US">
                <a:latin typeface="Calibri" panose="020F0502020204030204" pitchFamily="34" charset="0"/>
                <a:cs typeface="Calibri" panose="020F0502020204030204" pitchFamily="34" charset="0"/>
              </a:rPr>
              <a:t>Slide title</a:t>
            </a:r>
          </a:p>
        </p:txBody>
      </p:sp>
      <p:sp>
        <p:nvSpPr>
          <p:cNvPr id="3" name="Content Placeholder 2"/>
          <p:cNvSpPr>
            <a:spLocks noGrp="1"/>
          </p:cNvSpPr>
          <p:nvPr>
            <p:ph idx="1" hasCustomPrompt="1"/>
          </p:nvPr>
        </p:nvSpPr>
        <p:spPr>
          <a:xfrm>
            <a:off x="628650" y="1825625"/>
            <a:ext cx="7886700" cy="3510873"/>
          </a:xfrm>
          <a:prstGeom prst="rect">
            <a:avLst/>
          </a:prstGeom>
        </p:spPr>
        <p:txBody>
          <a:bodyPr/>
          <a:lstStyle>
            <a:lvl1pPr>
              <a:defRPr baseline="0">
                <a:solidFill>
                  <a:srgbClr val="13294B"/>
                </a:solidFill>
              </a:defRPr>
            </a:lvl1pPr>
          </a:lstStyle>
          <a:p>
            <a:pPr lvl="0"/>
            <a:r>
              <a:rPr lang="en-US"/>
              <a:t>Add copy</a:t>
            </a:r>
          </a:p>
        </p:txBody>
      </p:sp>
      <p:sp>
        <p:nvSpPr>
          <p:cNvPr id="6" name="Slide Number Placeholder 5"/>
          <p:cNvSpPr>
            <a:spLocks noGrp="1"/>
          </p:cNvSpPr>
          <p:nvPr>
            <p:ph type="sldNum" sz="quarter" idx="12"/>
          </p:nvPr>
        </p:nvSpPr>
        <p:spPr>
          <a:xfrm>
            <a:off x="6457950" y="5336498"/>
            <a:ext cx="2057400" cy="365125"/>
          </a:xfrm>
          <a:prstGeom prst="rect">
            <a:avLst/>
          </a:prstGeom>
        </p:spPr>
        <p:txBody>
          <a:bodyPr/>
          <a:lstStyle>
            <a:lvl1pPr algn="r">
              <a:defRPr>
                <a:solidFill>
                  <a:srgbClr val="13294B"/>
                </a:solidFill>
              </a:defRPr>
            </a:lvl1pPr>
          </a:lstStyle>
          <a:p>
            <a:fld id="{C62B1447-E986-4B66-B5A6-63FA10A0784F}" type="slidenum">
              <a:rPr lang="en-US" smtClean="0"/>
              <a:pPr/>
              <a:t>‹#›</a:t>
            </a:fld>
            <a:endParaRPr lang="en-US"/>
          </a:p>
        </p:txBody>
      </p:sp>
    </p:spTree>
    <p:extLst>
      <p:ext uri="{BB962C8B-B14F-4D97-AF65-F5344CB8AC3E}">
        <p14:creationId xmlns:p14="http://schemas.microsoft.com/office/powerpoint/2010/main" val="2924677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9314178-254A-6CAA-5341-E84B9DB6B781}"/>
              </a:ext>
            </a:extLst>
          </p:cNvPr>
          <p:cNvSpPr>
            <a:spLocks noGrp="1"/>
          </p:cNvSpPr>
          <p:nvPr>
            <p:ph type="title"/>
          </p:nvPr>
        </p:nvSpPr>
        <p:spPr/>
        <p:txBody>
          <a:bodyPr/>
          <a:lstStyle/>
          <a:p>
            <a:r>
              <a:rPr lang="en-US"/>
              <a:t>Click to edit Master title style</a:t>
            </a:r>
          </a:p>
        </p:txBody>
      </p:sp>
      <p:sp>
        <p:nvSpPr>
          <p:cNvPr id="3" name="Content">
            <a:extLst>
              <a:ext uri="{FF2B5EF4-FFF2-40B4-BE49-F238E27FC236}">
                <a16:creationId xmlns:a16="http://schemas.microsoft.com/office/drawing/2014/main" id="{8F460415-D379-8002-E867-3D3293E658BE}"/>
              </a:ext>
            </a:extLst>
          </p:cNvPr>
          <p:cNvSpPr>
            <a:spLocks noGrp="1"/>
          </p:cNvSpPr>
          <p:nvPr>
            <p:ph idx="1"/>
          </p:nvPr>
        </p:nvSpPr>
        <p:spPr/>
        <p:txBody>
          <a:bodyP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8" name="Section Title">
            <a:extLst>
              <a:ext uri="{FF2B5EF4-FFF2-40B4-BE49-F238E27FC236}">
                <a16:creationId xmlns:a16="http://schemas.microsoft.com/office/drawing/2014/main" id="{8FBC8645-2329-2FCB-8C4D-0EC5B926B0DF}"/>
              </a:ext>
            </a:extLst>
          </p:cNvPr>
          <p:cNvSpPr>
            <a:spLocks noGrp="1"/>
          </p:cNvSpPr>
          <p:nvPr>
            <p:ph type="body" sz="quarter" idx="13" hasCustomPrompt="1"/>
          </p:nvPr>
        </p:nvSpPr>
        <p:spPr>
          <a:xfrm>
            <a:off x="262467" y="6472516"/>
            <a:ext cx="4806147" cy="272147"/>
          </a:xfrm>
        </p:spPr>
        <p:txBody>
          <a:bodyPr>
            <a:normAutofit/>
          </a:bodyPr>
          <a:lstStyle>
            <a:lvl1pPr marL="0" indent="0">
              <a:buNone/>
              <a:defRPr sz="1050" b="1" i="0" cap="all" spc="225" baseline="0">
                <a:solidFill>
                  <a:srgbClr val="FF5F05"/>
                </a:solidFill>
              </a:defRPr>
            </a:lvl1pPr>
          </a:lstStyle>
          <a:p>
            <a:pPr lvl="0"/>
            <a:r>
              <a:rPr lang="en-US"/>
              <a:t>Section header</a:t>
            </a:r>
          </a:p>
        </p:txBody>
      </p:sp>
      <p:sp>
        <p:nvSpPr>
          <p:cNvPr id="6" name="Page Number">
            <a:extLst>
              <a:ext uri="{FF2B5EF4-FFF2-40B4-BE49-F238E27FC236}">
                <a16:creationId xmlns:a16="http://schemas.microsoft.com/office/drawing/2014/main" id="{06244D3F-2E51-DF3E-5E45-F104D436A0FB}"/>
              </a:ext>
            </a:extLst>
          </p:cNvPr>
          <p:cNvSpPr>
            <a:spLocks noGrp="1"/>
          </p:cNvSpPr>
          <p:nvPr>
            <p:ph type="sldNum" sz="quarter" idx="12"/>
          </p:nvPr>
        </p:nvSpPr>
        <p:spPr/>
        <p:txBody>
          <a:bodyPr/>
          <a:lstStyle/>
          <a:p>
            <a:fld id="{1E4C8BDC-086E-1544-88B8-B612DCE8E0C4}" type="slidenum">
              <a:rPr lang="en-US" smtClean="0"/>
              <a:t>‹#›</a:t>
            </a:fld>
            <a:endParaRPr lang="en-US"/>
          </a:p>
        </p:txBody>
      </p:sp>
    </p:spTree>
    <p:extLst>
      <p:ext uri="{BB962C8B-B14F-4D97-AF65-F5344CB8AC3E}">
        <p14:creationId xmlns:p14="http://schemas.microsoft.com/office/powerpoint/2010/main" val="283811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649938"/>
            <a:ext cx="7886700" cy="1325563"/>
          </a:xfrm>
          <a:prstGeom prst="rect">
            <a:avLst/>
          </a:prstGeom>
        </p:spPr>
        <p:txBody>
          <a:bodyPr/>
          <a:lstStyle>
            <a:lvl1pPr>
              <a:defRPr sz="4400" b="1">
                <a:solidFill>
                  <a:srgbClr val="E84A27"/>
                </a:solidFill>
              </a:defRPr>
            </a:lvl1pPr>
          </a:lstStyle>
          <a:p>
            <a:r>
              <a:rPr lang="en-US">
                <a:latin typeface="Calibri" panose="020F0502020204030204" pitchFamily="34" charset="0"/>
                <a:cs typeface="Calibri" panose="020F0502020204030204" pitchFamily="34" charset="0"/>
              </a:rPr>
              <a:t>Slide title</a:t>
            </a:r>
          </a:p>
        </p:txBody>
      </p:sp>
      <p:sp>
        <p:nvSpPr>
          <p:cNvPr id="3" name="Content Placeholder 2"/>
          <p:cNvSpPr>
            <a:spLocks noGrp="1"/>
          </p:cNvSpPr>
          <p:nvPr>
            <p:ph idx="1" hasCustomPrompt="1"/>
          </p:nvPr>
        </p:nvSpPr>
        <p:spPr>
          <a:xfrm>
            <a:off x="628650" y="1825625"/>
            <a:ext cx="7886700" cy="3510873"/>
          </a:xfrm>
          <a:prstGeom prst="rect">
            <a:avLst/>
          </a:prstGeom>
        </p:spPr>
        <p:txBody>
          <a:bodyPr/>
          <a:lstStyle>
            <a:lvl1pPr>
              <a:defRPr baseline="0">
                <a:solidFill>
                  <a:srgbClr val="13294B"/>
                </a:solidFill>
              </a:defRPr>
            </a:lvl1pPr>
          </a:lstStyle>
          <a:p>
            <a:pPr lvl="0"/>
            <a:r>
              <a:rPr lang="en-US"/>
              <a:t>Add copy</a:t>
            </a:r>
          </a:p>
        </p:txBody>
      </p:sp>
      <p:sp>
        <p:nvSpPr>
          <p:cNvPr id="6" name="Slide Number Placeholder 5"/>
          <p:cNvSpPr>
            <a:spLocks noGrp="1"/>
          </p:cNvSpPr>
          <p:nvPr>
            <p:ph type="sldNum" sz="quarter" idx="12"/>
          </p:nvPr>
        </p:nvSpPr>
        <p:spPr>
          <a:xfrm>
            <a:off x="6457950" y="5336498"/>
            <a:ext cx="2057400" cy="365125"/>
          </a:xfrm>
          <a:prstGeom prst="rect">
            <a:avLst/>
          </a:prstGeom>
        </p:spPr>
        <p:txBody>
          <a:bodyPr/>
          <a:lstStyle>
            <a:lvl1pPr algn="r">
              <a:defRPr>
                <a:solidFill>
                  <a:srgbClr val="13294B"/>
                </a:solidFill>
              </a:defRPr>
            </a:lvl1pPr>
          </a:lstStyle>
          <a:p>
            <a:fld id="{C62B1447-E986-4B66-B5A6-63FA10A0784F}" type="slidenum">
              <a:rPr lang="en-US" smtClean="0"/>
              <a:pPr/>
              <a:t>‹#›</a:t>
            </a:fld>
            <a:endParaRPr lang="en-US"/>
          </a:p>
        </p:txBody>
      </p:sp>
    </p:spTree>
    <p:extLst>
      <p:ext uri="{BB962C8B-B14F-4D97-AF65-F5344CB8AC3E}">
        <p14:creationId xmlns:p14="http://schemas.microsoft.com/office/powerpoint/2010/main" val="3237953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2465"/>
            <a:ext cx="9144000" cy="5563892"/>
          </a:xfrm>
          <a:prstGeom prst="rect">
            <a:avLst/>
          </a:prstGeom>
        </p:spPr>
      </p:pic>
      <p:sp>
        <p:nvSpPr>
          <p:cNvPr id="11" name="Rectangle 10"/>
          <p:cNvSpPr/>
          <p:nvPr userDrawn="1"/>
        </p:nvSpPr>
        <p:spPr>
          <a:xfrm>
            <a:off x="0" y="5533912"/>
            <a:ext cx="9144000" cy="1324088"/>
          </a:xfrm>
          <a:prstGeom prst="rect">
            <a:avLst/>
          </a:prstGeom>
          <a:solidFill>
            <a:srgbClr val="12294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srgbClr val="E84A27"/>
              </a:solidFill>
            </a:endParaRPr>
          </a:p>
        </p:txBody>
      </p:sp>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564002" y="5473965"/>
            <a:ext cx="4015996" cy="1380938"/>
          </a:xfrm>
          <a:prstGeom prst="rect">
            <a:avLst/>
          </a:prstGeom>
        </p:spPr>
      </p:pic>
    </p:spTree>
    <p:extLst>
      <p:ext uri="{BB962C8B-B14F-4D97-AF65-F5344CB8AC3E}">
        <p14:creationId xmlns:p14="http://schemas.microsoft.com/office/powerpoint/2010/main" val="3637775270"/>
      </p:ext>
    </p:extLst>
  </p:cSld>
  <p:clrMap bg1="lt1" tx1="dk1" bg2="lt2" tx2="dk2" accent1="accent1" accent2="accent2" accent3="accent3" accent4="accent4" accent5="accent5" accent6="accent6" hlink="hlink" folHlink="folHlink"/>
  <p:sldLayoutIdLst>
    <p:sldLayoutId id="2147483705"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4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2465"/>
            <a:ext cx="9144000" cy="5563892"/>
          </a:xfrm>
          <a:prstGeom prst="rect">
            <a:avLst/>
          </a:prstGeom>
        </p:spPr>
      </p:pic>
      <p:sp>
        <p:nvSpPr>
          <p:cNvPr id="11" name="Rectangle 10"/>
          <p:cNvSpPr/>
          <p:nvPr userDrawn="1"/>
        </p:nvSpPr>
        <p:spPr>
          <a:xfrm>
            <a:off x="0" y="5533912"/>
            <a:ext cx="9144000" cy="1324088"/>
          </a:xfrm>
          <a:prstGeom prst="rect">
            <a:avLst/>
          </a:prstGeom>
          <a:solidFill>
            <a:srgbClr val="12294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srgbClr val="E84A27"/>
              </a:solidFill>
            </a:endParaRP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564002" y="5473965"/>
            <a:ext cx="4015996" cy="1380938"/>
          </a:xfrm>
          <a:prstGeom prst="rect">
            <a:avLst/>
          </a:prstGeom>
        </p:spPr>
      </p:pic>
      <p:sp>
        <p:nvSpPr>
          <p:cNvPr id="14" name="Rectangle 13"/>
          <p:cNvSpPr/>
          <p:nvPr userDrawn="1"/>
        </p:nvSpPr>
        <p:spPr>
          <a:xfrm>
            <a:off x="0" y="-52464"/>
            <a:ext cx="9144000" cy="558637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714467"/>
      </p:ext>
    </p:extLst>
  </p:cSld>
  <p:clrMap bg1="lt1" tx1="dk1" bg2="lt2" tx2="dk2" accent1="accent1" accent2="accent2" accent3="accent3" accent4="accent4" accent5="accent5" accent6="accent6" hlink="hlink" folHlink="folHlink"/>
  <p:sldLayoutIdLst>
    <p:sldLayoutId id="2147483724"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4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0" y="5703757"/>
            <a:ext cx="9144000" cy="1154243"/>
          </a:xfrm>
          <a:prstGeom prst="rect">
            <a:avLst/>
          </a:prstGeom>
          <a:solidFill>
            <a:srgbClr val="E84A2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6" name="Picture 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8580" y="5987297"/>
            <a:ext cx="380777" cy="550948"/>
          </a:xfrm>
          <a:prstGeom prst="rect">
            <a:avLst/>
          </a:prstGeom>
        </p:spPr>
      </p:pic>
      <p:sp>
        <p:nvSpPr>
          <p:cNvPr id="10" name="TextBox 9"/>
          <p:cNvSpPr txBox="1"/>
          <p:nvPr userDrawn="1"/>
        </p:nvSpPr>
        <p:spPr>
          <a:xfrm>
            <a:off x="786984" y="6052947"/>
            <a:ext cx="8357017" cy="512961"/>
          </a:xfrm>
          <a:prstGeom prst="rect">
            <a:avLst/>
          </a:prstGeom>
          <a:noFill/>
        </p:spPr>
        <p:txBody>
          <a:bodyPr wrap="square" rtlCol="0" anchor="b">
            <a:spAutoFit/>
          </a:bodyPr>
          <a:lstStyle/>
          <a:p>
            <a:pPr algn="ctr"/>
            <a:r>
              <a:rPr lang="en-US" sz="1600" b="1">
                <a:solidFill>
                  <a:schemeClr val="bg1"/>
                </a:solidFill>
              </a:rPr>
              <a:t>Trust</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rPr>
              <a:t> </a:t>
            </a:r>
            <a:r>
              <a:rPr lang="en-US" sz="1600" b="1">
                <a:solidFill>
                  <a:schemeClr val="bg1"/>
                </a:solidFill>
              </a:rPr>
              <a:t>Respect</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rPr>
              <a:t> </a:t>
            </a:r>
            <a:r>
              <a:rPr lang="en-US" sz="1600" b="1">
                <a:solidFill>
                  <a:schemeClr val="bg1"/>
                </a:solidFill>
              </a:rPr>
              <a:t>Accountability</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rPr>
              <a:t> </a:t>
            </a:r>
            <a:r>
              <a:rPr lang="en-US" sz="1600" b="1">
                <a:solidFill>
                  <a:schemeClr val="bg1"/>
                </a:solidFill>
              </a:rPr>
              <a:t>Integrity</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latin typeface="Calibri" panose="020F0502020204030204" pitchFamily="34" charset="0"/>
                <a:cs typeface="Calibri" panose="020F0502020204030204" pitchFamily="34" charset="0"/>
              </a:rPr>
              <a:t> </a:t>
            </a:r>
            <a:r>
              <a:rPr lang="en-US" sz="1600" b="1">
                <a:solidFill>
                  <a:schemeClr val="bg1"/>
                </a:solidFill>
              </a:rPr>
              <a:t>Teamwork</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latin typeface="Calibri" panose="020F0502020204030204" pitchFamily="34" charset="0"/>
                <a:cs typeface="Calibri" panose="020F0502020204030204" pitchFamily="34" charset="0"/>
              </a:rPr>
              <a:t> </a:t>
            </a:r>
            <a:r>
              <a:rPr lang="en-US" sz="1600" b="1">
                <a:solidFill>
                  <a:schemeClr val="bg1"/>
                </a:solidFill>
              </a:rPr>
              <a:t>Safety</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latin typeface="Calibri" panose="020F0502020204030204" pitchFamily="34" charset="0"/>
                <a:cs typeface="Calibri" panose="020F0502020204030204" pitchFamily="34" charset="0"/>
              </a:rPr>
              <a:t> </a:t>
            </a:r>
            <a:r>
              <a:rPr lang="en-US" sz="1600" b="1">
                <a:solidFill>
                  <a:schemeClr val="bg1"/>
                </a:solidFill>
              </a:rPr>
              <a:t>Perseverance</a:t>
            </a:r>
            <a:endParaRPr lang="en-US" sz="1600" b="1" baseline="30000">
              <a:solidFill>
                <a:schemeClr val="bg1"/>
              </a:solidFill>
            </a:endParaRPr>
          </a:p>
          <a:p>
            <a:endParaRPr lang="en-US" sz="1400" b="1" baseline="30000">
              <a:solidFill>
                <a:schemeClr val="bg1"/>
              </a:solidFill>
            </a:endParaRPr>
          </a:p>
        </p:txBody>
      </p:sp>
    </p:spTree>
    <p:extLst>
      <p:ext uri="{BB962C8B-B14F-4D97-AF65-F5344CB8AC3E}">
        <p14:creationId xmlns:p14="http://schemas.microsoft.com/office/powerpoint/2010/main" val="2853596693"/>
      </p:ext>
    </p:extLst>
  </p:cSld>
  <p:clrMap bg1="lt1" tx1="dk1" bg2="lt2" tx2="dk2" accent1="accent1" accent2="accent2" accent3="accent3" accent4="accent4" accent5="accent5" accent6="accent6" hlink="hlink" folHlink="folHlink"/>
  <p:sldLayoutIdLst>
    <p:sldLayoutId id="2147483719" r:id="rId1"/>
    <p:sldLayoutId id="2147483720"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0" y="5703757"/>
            <a:ext cx="9144000" cy="1154243"/>
          </a:xfrm>
          <a:prstGeom prst="rect">
            <a:avLst/>
          </a:prstGeom>
          <a:solidFill>
            <a:srgbClr val="E84A2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8580" y="5987297"/>
            <a:ext cx="380777" cy="550948"/>
          </a:xfrm>
          <a:prstGeom prst="rect">
            <a:avLst/>
          </a:prstGeom>
        </p:spPr>
      </p:pic>
      <p:sp>
        <p:nvSpPr>
          <p:cNvPr id="10" name="TextBox 9"/>
          <p:cNvSpPr txBox="1"/>
          <p:nvPr userDrawn="1"/>
        </p:nvSpPr>
        <p:spPr>
          <a:xfrm>
            <a:off x="786984" y="6052947"/>
            <a:ext cx="8357017" cy="512961"/>
          </a:xfrm>
          <a:prstGeom prst="rect">
            <a:avLst/>
          </a:prstGeom>
          <a:noFill/>
        </p:spPr>
        <p:txBody>
          <a:bodyPr wrap="square" rtlCol="0" anchor="b">
            <a:spAutoFit/>
          </a:bodyPr>
          <a:lstStyle/>
          <a:p>
            <a:pPr algn="ctr"/>
            <a:r>
              <a:rPr lang="en-US" sz="1600" b="1">
                <a:solidFill>
                  <a:schemeClr val="bg1"/>
                </a:solidFill>
              </a:rPr>
              <a:t>Trust</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rPr>
              <a:t> </a:t>
            </a:r>
            <a:r>
              <a:rPr lang="en-US" sz="1600" b="1">
                <a:solidFill>
                  <a:schemeClr val="bg1"/>
                </a:solidFill>
              </a:rPr>
              <a:t>Respect</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rPr>
              <a:t> </a:t>
            </a:r>
            <a:r>
              <a:rPr lang="en-US" sz="1600" b="1">
                <a:solidFill>
                  <a:schemeClr val="bg1"/>
                </a:solidFill>
              </a:rPr>
              <a:t>Accountability</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rPr>
              <a:t> </a:t>
            </a:r>
            <a:r>
              <a:rPr lang="en-US" sz="1600" b="1">
                <a:solidFill>
                  <a:schemeClr val="bg1"/>
                </a:solidFill>
              </a:rPr>
              <a:t>Integrity</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latin typeface="Calibri" panose="020F0502020204030204" pitchFamily="34" charset="0"/>
                <a:cs typeface="Calibri" panose="020F0502020204030204" pitchFamily="34" charset="0"/>
              </a:rPr>
              <a:t> </a:t>
            </a:r>
            <a:r>
              <a:rPr lang="en-US" sz="1600" b="1">
                <a:solidFill>
                  <a:schemeClr val="bg1"/>
                </a:solidFill>
              </a:rPr>
              <a:t>Teamwork</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latin typeface="Calibri" panose="020F0502020204030204" pitchFamily="34" charset="0"/>
                <a:cs typeface="Calibri" panose="020F0502020204030204" pitchFamily="34" charset="0"/>
              </a:rPr>
              <a:t> </a:t>
            </a:r>
            <a:r>
              <a:rPr lang="en-US" sz="1600" b="1">
                <a:solidFill>
                  <a:schemeClr val="bg1"/>
                </a:solidFill>
              </a:rPr>
              <a:t>Safety</a:t>
            </a:r>
            <a:r>
              <a:rPr lang="en-US" b="1">
                <a:solidFill>
                  <a:schemeClr val="bg1"/>
                </a:solidFill>
              </a:rPr>
              <a:t> </a:t>
            </a:r>
            <a:r>
              <a:rPr lang="en-US" sz="1100" b="1" baseline="30000">
                <a:solidFill>
                  <a:schemeClr val="bg1"/>
                </a:solidFill>
                <a:latin typeface="Calibri" panose="020F0502020204030204" pitchFamily="34" charset="0"/>
                <a:cs typeface="Calibri" panose="020F0502020204030204" pitchFamily="34" charset="0"/>
              </a:rPr>
              <a:t>•</a:t>
            </a:r>
            <a:r>
              <a:rPr lang="en-US" b="1">
                <a:solidFill>
                  <a:schemeClr val="bg1"/>
                </a:solidFill>
                <a:latin typeface="Calibri" panose="020F0502020204030204" pitchFamily="34" charset="0"/>
                <a:cs typeface="Calibri" panose="020F0502020204030204" pitchFamily="34" charset="0"/>
              </a:rPr>
              <a:t> </a:t>
            </a:r>
            <a:r>
              <a:rPr lang="en-US" sz="1600" b="1">
                <a:solidFill>
                  <a:schemeClr val="bg1"/>
                </a:solidFill>
              </a:rPr>
              <a:t>Perseverance</a:t>
            </a:r>
            <a:endParaRPr lang="en-US" sz="1600" b="1" baseline="30000">
              <a:solidFill>
                <a:schemeClr val="bg1"/>
              </a:solidFill>
            </a:endParaRPr>
          </a:p>
          <a:p>
            <a:endParaRPr lang="en-US" sz="1400" b="1" baseline="30000">
              <a:solidFill>
                <a:schemeClr val="bg1"/>
              </a:solidFill>
            </a:endParaRPr>
          </a:p>
        </p:txBody>
      </p:sp>
      <p:sp>
        <p:nvSpPr>
          <p:cNvPr id="7" name="Rectangle 6"/>
          <p:cNvSpPr/>
          <p:nvPr userDrawn="1"/>
        </p:nvSpPr>
        <p:spPr>
          <a:xfrm>
            <a:off x="0" y="1"/>
            <a:ext cx="9144000" cy="5667542"/>
          </a:xfrm>
          <a:prstGeom prst="rect">
            <a:avLst/>
          </a:prstGeom>
          <a:solidFill>
            <a:srgbClr val="E84A2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1701164"/>
      </p:ext>
    </p:extLst>
  </p:cSld>
  <p:clrMap bg1="lt1" tx1="dk1" bg2="lt2" tx2="dk2" accent1="accent1" accent2="accent2" accent3="accent3" accent4="accent4" accent5="accent5" accent6="accent6" hlink="hlink" folHlink="folHlink"/>
  <p:sldLayoutIdLst>
    <p:sldLayoutId id="2147483727"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open.lib.umn.edu/principlesmanagement/chapter/4-3-the-roles-of-mission-vision-and-values/#:~:text=Mission%20and%20vision%20statements%20play%20three%20critical%20roles%3A,to%20gauge%20the%20success%20of%20the%20organization%E2%80%99s%20strategy." TargetMode="External"/><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524" y="1334126"/>
            <a:ext cx="7732058" cy="2740333"/>
          </a:xfrm>
        </p:spPr>
        <p:txBody>
          <a:bodyPr/>
          <a:lstStyle/>
          <a:p>
            <a:r>
              <a:rPr lang="en-US" sz="6600"/>
              <a:t>Facilities &amp; Services</a:t>
            </a:r>
            <a:br>
              <a:rPr lang="en-US" sz="6600"/>
            </a:br>
            <a:r>
              <a:rPr lang="en-US" sz="6600"/>
              <a:t> Strategic Planning Retreat</a:t>
            </a:r>
          </a:p>
        </p:txBody>
      </p:sp>
      <p:sp>
        <p:nvSpPr>
          <p:cNvPr id="3" name="Text Placeholder 2"/>
          <p:cNvSpPr>
            <a:spLocks noGrp="1"/>
          </p:cNvSpPr>
          <p:nvPr>
            <p:ph type="body" sz="quarter" idx="13"/>
          </p:nvPr>
        </p:nvSpPr>
        <p:spPr>
          <a:xfrm>
            <a:off x="1352901" y="4200422"/>
            <a:ext cx="6348413" cy="593251"/>
          </a:xfrm>
        </p:spPr>
        <p:txBody>
          <a:bodyPr/>
          <a:lstStyle/>
          <a:p>
            <a:r>
              <a:rPr lang="en-US"/>
              <a:t>June 17, 2024</a:t>
            </a:r>
          </a:p>
        </p:txBody>
      </p:sp>
    </p:spTree>
    <p:extLst>
      <p:ext uri="{BB962C8B-B14F-4D97-AF65-F5344CB8AC3E}">
        <p14:creationId xmlns:p14="http://schemas.microsoft.com/office/powerpoint/2010/main" val="409006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cs typeface="Calibri Light"/>
              </a:rPr>
              <a:t>Strategic Themes</a:t>
            </a:r>
            <a:endParaRPr lang="en-US"/>
          </a:p>
        </p:txBody>
      </p:sp>
      <p:sp>
        <p:nvSpPr>
          <p:cNvPr id="3" name="Content Placeholder 2"/>
          <p:cNvSpPr>
            <a:spLocks noGrp="1"/>
          </p:cNvSpPr>
          <p:nvPr>
            <p:ph idx="1"/>
          </p:nvPr>
        </p:nvSpPr>
        <p:spPr>
          <a:xfrm>
            <a:off x="628650" y="1711325"/>
            <a:ext cx="3762375" cy="3510873"/>
          </a:xfrm>
        </p:spPr>
        <p:txBody>
          <a:bodyPr lIns="91440" tIns="45720" rIns="91440" bIns="45720" anchor="t"/>
          <a:lstStyle/>
          <a:p>
            <a:r>
              <a:rPr lang="en-US" sz="2400">
                <a:cs typeface="Calibri"/>
              </a:rPr>
              <a:t>People</a:t>
            </a:r>
            <a:endParaRPr lang="en-US" sz="2400">
              <a:solidFill>
                <a:srgbClr val="000000"/>
              </a:solidFill>
              <a:cs typeface="Calibri"/>
            </a:endParaRPr>
          </a:p>
          <a:p>
            <a:r>
              <a:rPr lang="en-US" sz="2400">
                <a:cs typeface="Calibri"/>
              </a:rPr>
              <a:t>Project Management</a:t>
            </a:r>
            <a:endParaRPr lang="en-US" sz="2400">
              <a:solidFill>
                <a:srgbClr val="000000"/>
              </a:solidFill>
              <a:cs typeface="Calibri"/>
            </a:endParaRPr>
          </a:p>
          <a:p>
            <a:r>
              <a:rPr lang="en-US" sz="2400">
                <a:cs typeface="Calibri"/>
              </a:rPr>
              <a:t>Customer &amp; Stakeholder Relations and Communication</a:t>
            </a:r>
            <a:endParaRPr lang="en-US" sz="2400">
              <a:solidFill>
                <a:srgbClr val="000000"/>
              </a:solidFill>
              <a:cs typeface="Calibri"/>
            </a:endParaRPr>
          </a:p>
          <a:p>
            <a:r>
              <a:rPr lang="en-US" sz="2400">
                <a:cs typeface="Calibri"/>
              </a:rPr>
              <a:t>Financial Accounting</a:t>
            </a:r>
            <a:endParaRPr lang="en-US" sz="2400">
              <a:solidFill>
                <a:srgbClr val="000000"/>
              </a:solidFill>
              <a:cs typeface="Calibri"/>
            </a:endParaRPr>
          </a:p>
          <a:p>
            <a:r>
              <a:rPr lang="en-US" sz="2400">
                <a:cs typeface="Calibri"/>
              </a:rPr>
              <a:t>Safety &amp; Environmental Protection</a:t>
            </a:r>
            <a:endParaRPr lang="en-US" sz="2400">
              <a:solidFill>
                <a:srgbClr val="000000"/>
              </a:solidFill>
              <a:cs typeface="Calibri"/>
            </a:endParaRPr>
          </a:p>
          <a:p>
            <a:endParaRPr lang="en-US" sz="2400">
              <a:cs typeface="Calibri"/>
            </a:endParaRPr>
          </a:p>
          <a:p>
            <a:endParaRPr lang="en-US" sz="2400">
              <a:cs typeface="Calibri"/>
            </a:endParaRPr>
          </a:p>
          <a:p>
            <a:endParaRPr lang="en-US" sz="2400">
              <a:cs typeface="Calibri"/>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10</a:t>
            </a:fld>
            <a:endParaRPr lang="en-US"/>
          </a:p>
        </p:txBody>
      </p:sp>
      <p:sp>
        <p:nvSpPr>
          <p:cNvPr id="6" name="Content Placeholder 2">
            <a:extLst>
              <a:ext uri="{FF2B5EF4-FFF2-40B4-BE49-F238E27FC236}">
                <a16:creationId xmlns:a16="http://schemas.microsoft.com/office/drawing/2014/main" id="{58D6724D-D6D2-3CCF-7817-665483B0D574}"/>
              </a:ext>
            </a:extLst>
          </p:cNvPr>
          <p:cNvSpPr txBox="1">
            <a:spLocks/>
          </p:cNvSpPr>
          <p:nvPr/>
        </p:nvSpPr>
        <p:spPr>
          <a:xfrm>
            <a:off x="4752975" y="1711325"/>
            <a:ext cx="3762375" cy="3510873"/>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rgbClr val="13294B"/>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cs typeface="Calibri"/>
              </a:rPr>
              <a:t>Deferred and Preventive Maintenance</a:t>
            </a:r>
            <a:endParaRPr lang="en-US" sz="2400">
              <a:solidFill>
                <a:srgbClr val="000000"/>
              </a:solidFill>
              <a:cs typeface="Calibri"/>
            </a:endParaRPr>
          </a:p>
          <a:p>
            <a:r>
              <a:rPr lang="en-US" sz="2400">
                <a:cs typeface="Calibri"/>
              </a:rPr>
              <a:t>Accessibility</a:t>
            </a:r>
            <a:endParaRPr lang="en-US" sz="2400">
              <a:solidFill>
                <a:srgbClr val="000000"/>
              </a:solidFill>
              <a:cs typeface="Calibri"/>
            </a:endParaRPr>
          </a:p>
          <a:p>
            <a:r>
              <a:rPr lang="en-US" sz="2400">
                <a:cs typeface="Calibri"/>
              </a:rPr>
              <a:t>Academic Collaboration</a:t>
            </a:r>
            <a:endParaRPr lang="en-US" sz="2400">
              <a:solidFill>
                <a:srgbClr val="000000"/>
              </a:solidFill>
              <a:cs typeface="Calibri"/>
            </a:endParaRPr>
          </a:p>
          <a:p>
            <a:r>
              <a:rPr lang="en-US" sz="2400">
                <a:cs typeface="Calibri"/>
              </a:rPr>
              <a:t>Space Management</a:t>
            </a:r>
            <a:endParaRPr lang="en-US" sz="2400">
              <a:solidFill>
                <a:srgbClr val="000000"/>
              </a:solidFill>
              <a:cs typeface="Calibri"/>
            </a:endParaRPr>
          </a:p>
          <a:p>
            <a:r>
              <a:rPr lang="en-US" sz="2400">
                <a:cs typeface="Calibri"/>
              </a:rPr>
              <a:t>Energy Management &amp; Sustainability</a:t>
            </a:r>
            <a:endParaRPr lang="en-US" sz="2400">
              <a:solidFill>
                <a:srgbClr val="000000"/>
              </a:solidFill>
              <a:cs typeface="Calibri"/>
            </a:endParaRPr>
          </a:p>
          <a:p>
            <a:endParaRPr lang="en-US" sz="2400">
              <a:cs typeface="Calibri"/>
            </a:endParaRPr>
          </a:p>
          <a:p>
            <a:endParaRPr lang="en-US" sz="2400">
              <a:cs typeface="Calibri"/>
            </a:endParaRPr>
          </a:p>
        </p:txBody>
      </p:sp>
    </p:spTree>
    <p:extLst>
      <p:ext uri="{BB962C8B-B14F-4D97-AF65-F5344CB8AC3E}">
        <p14:creationId xmlns:p14="http://schemas.microsoft.com/office/powerpoint/2010/main" val="4230914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9E09-C568-6132-A943-B157F2945A7E}"/>
              </a:ext>
            </a:extLst>
          </p:cNvPr>
          <p:cNvSpPr>
            <a:spLocks noGrp="1"/>
          </p:cNvSpPr>
          <p:nvPr>
            <p:ph type="title"/>
          </p:nvPr>
        </p:nvSpPr>
        <p:spPr/>
        <p:txBody>
          <a:bodyPr lIns="91440" tIns="45720" rIns="91440" bIns="45720" anchor="t"/>
          <a:lstStyle/>
          <a:p>
            <a:r>
              <a:rPr lang="en-US">
                <a:cs typeface="Calibri Light"/>
              </a:rPr>
              <a:t>People</a:t>
            </a:r>
            <a:endParaRPr lang="en-US"/>
          </a:p>
        </p:txBody>
      </p:sp>
      <p:graphicFrame>
        <p:nvGraphicFramePr>
          <p:cNvPr id="6" name="Content Placeholder 5">
            <a:extLst>
              <a:ext uri="{FF2B5EF4-FFF2-40B4-BE49-F238E27FC236}">
                <a16:creationId xmlns:a16="http://schemas.microsoft.com/office/drawing/2014/main" id="{4E23BBBE-9B67-24B9-6278-8DED72235F37}"/>
              </a:ext>
            </a:extLst>
          </p:cNvPr>
          <p:cNvGraphicFramePr>
            <a:graphicFrameLocks noGrp="1"/>
          </p:cNvGraphicFramePr>
          <p:nvPr>
            <p:ph idx="1"/>
            <p:extLst>
              <p:ext uri="{D42A27DB-BD31-4B8C-83A1-F6EECF244321}">
                <p14:modId xmlns:p14="http://schemas.microsoft.com/office/powerpoint/2010/main" val="2211865839"/>
              </p:ext>
            </p:extLst>
          </p:nvPr>
        </p:nvGraphicFramePr>
        <p:xfrm>
          <a:off x="781050" y="1311275"/>
          <a:ext cx="7886699" cy="4399984"/>
        </p:xfrm>
        <a:graphic>
          <a:graphicData uri="http://schemas.openxmlformats.org/drawingml/2006/table">
            <a:tbl>
              <a:tblPr bandRow="1">
                <a:tableStyleId>{5C22544A-7EE6-4342-B048-85BDC9FD1C3A}</a:tableStyleId>
              </a:tblPr>
              <a:tblGrid>
                <a:gridCol w="7886699">
                  <a:extLst>
                    <a:ext uri="{9D8B030D-6E8A-4147-A177-3AD203B41FA5}">
                      <a16:colId xmlns:a16="http://schemas.microsoft.com/office/drawing/2014/main" val="3748974252"/>
                    </a:ext>
                  </a:extLst>
                </a:gridCol>
              </a:tblGrid>
              <a:tr h="549998">
                <a:tc>
                  <a:txBody>
                    <a:bodyPr/>
                    <a:lstStyle/>
                    <a:p>
                      <a:r>
                        <a:rPr lang="en-US">
                          <a:effectLst/>
                        </a:rPr>
                        <a:t>P1: Develop staff: trained and continuous professional development, increase productivity and accountability</a:t>
                      </a:r>
                    </a:p>
                  </a:txBody>
                  <a:tcPr marL="0" marR="0" marT="0" marB="0" anchor="ctr">
                    <a:lnL>
                      <a:noFill/>
                    </a:lnL>
                    <a:lnR>
                      <a:noFill/>
                    </a:lnR>
                    <a:lnT>
                      <a:noFill/>
                    </a:lnT>
                    <a:lnB>
                      <a:noFill/>
                    </a:lnB>
                    <a:noFill/>
                  </a:tcPr>
                </a:tc>
                <a:extLst>
                  <a:ext uri="{0D108BD9-81ED-4DB2-BD59-A6C34878D82A}">
                    <a16:rowId xmlns:a16="http://schemas.microsoft.com/office/drawing/2014/main" val="240799704"/>
                  </a:ext>
                </a:extLst>
              </a:tr>
              <a:tr h="549998">
                <a:tc>
                  <a:txBody>
                    <a:bodyPr/>
                    <a:lstStyle/>
                    <a:p>
                      <a:r>
                        <a:rPr lang="en-US">
                          <a:effectLst/>
                        </a:rPr>
                        <a:t>P2: Ensure staff are informed of all process and procedures and strategic initiatives</a:t>
                      </a:r>
                    </a:p>
                  </a:txBody>
                  <a:tcPr marL="0" marR="0" marT="0" marB="0" anchor="ctr">
                    <a:lnL>
                      <a:noFill/>
                    </a:lnL>
                    <a:lnR>
                      <a:noFill/>
                    </a:lnR>
                    <a:lnT>
                      <a:noFill/>
                    </a:lnT>
                    <a:lnB>
                      <a:noFill/>
                    </a:lnB>
                    <a:noFill/>
                  </a:tcPr>
                </a:tc>
                <a:extLst>
                  <a:ext uri="{0D108BD9-81ED-4DB2-BD59-A6C34878D82A}">
                    <a16:rowId xmlns:a16="http://schemas.microsoft.com/office/drawing/2014/main" val="1939988877"/>
                  </a:ext>
                </a:extLst>
              </a:tr>
              <a:tr h="549998">
                <a:tc>
                  <a:txBody>
                    <a:bodyPr/>
                    <a:lstStyle/>
                    <a:p>
                      <a:r>
                        <a:rPr lang="en-US">
                          <a:effectLst/>
                        </a:rPr>
                        <a:t>P3: Promote a diverse and inclusive workforce, with equal opportunity</a:t>
                      </a:r>
                    </a:p>
                  </a:txBody>
                  <a:tcPr marL="0" marR="0" marT="0" marB="0" anchor="ctr">
                    <a:lnL>
                      <a:noFill/>
                    </a:lnL>
                    <a:lnR>
                      <a:noFill/>
                    </a:lnR>
                    <a:lnT>
                      <a:noFill/>
                    </a:lnT>
                    <a:lnB>
                      <a:noFill/>
                    </a:lnB>
                    <a:noFill/>
                  </a:tcPr>
                </a:tc>
                <a:extLst>
                  <a:ext uri="{0D108BD9-81ED-4DB2-BD59-A6C34878D82A}">
                    <a16:rowId xmlns:a16="http://schemas.microsoft.com/office/drawing/2014/main" val="580750875"/>
                  </a:ext>
                </a:extLst>
              </a:tr>
              <a:tr h="549998">
                <a:tc>
                  <a:txBody>
                    <a:bodyPr/>
                    <a:lstStyle/>
                    <a:p>
                      <a:r>
                        <a:rPr lang="en-US">
                          <a:effectLst/>
                        </a:rPr>
                        <a:t>P4: Value and respect all people; enhance an environment of a respectful workplace environment and culture</a:t>
                      </a:r>
                    </a:p>
                  </a:txBody>
                  <a:tcPr marL="0" marR="0" marT="0" marB="0" anchor="ctr">
                    <a:lnL>
                      <a:noFill/>
                    </a:lnL>
                    <a:lnR>
                      <a:noFill/>
                    </a:lnR>
                    <a:lnT>
                      <a:noFill/>
                    </a:lnT>
                    <a:lnB>
                      <a:noFill/>
                    </a:lnB>
                    <a:noFill/>
                  </a:tcPr>
                </a:tc>
                <a:extLst>
                  <a:ext uri="{0D108BD9-81ED-4DB2-BD59-A6C34878D82A}">
                    <a16:rowId xmlns:a16="http://schemas.microsoft.com/office/drawing/2014/main" val="25762785"/>
                  </a:ext>
                </a:extLst>
              </a:tr>
              <a:tr h="549998">
                <a:tc>
                  <a:txBody>
                    <a:bodyPr/>
                    <a:lstStyle/>
                    <a:p>
                      <a:r>
                        <a:rPr lang="en-US">
                          <a:effectLst/>
                        </a:rPr>
                        <a:t>P5: Align/operationalize the workplace culture with our values</a:t>
                      </a:r>
                    </a:p>
                  </a:txBody>
                  <a:tcPr marL="0" marR="0" marT="0" marB="0" anchor="ctr">
                    <a:lnL>
                      <a:noFill/>
                    </a:lnL>
                    <a:lnR>
                      <a:noFill/>
                    </a:lnR>
                    <a:lnT>
                      <a:noFill/>
                    </a:lnT>
                    <a:lnB>
                      <a:noFill/>
                    </a:lnB>
                    <a:noFill/>
                  </a:tcPr>
                </a:tc>
                <a:extLst>
                  <a:ext uri="{0D108BD9-81ED-4DB2-BD59-A6C34878D82A}">
                    <a16:rowId xmlns:a16="http://schemas.microsoft.com/office/drawing/2014/main" val="2997863509"/>
                  </a:ext>
                </a:extLst>
              </a:tr>
              <a:tr h="549998">
                <a:tc>
                  <a:txBody>
                    <a:bodyPr/>
                    <a:lstStyle/>
                    <a:p>
                      <a:r>
                        <a:rPr lang="en-US">
                          <a:effectLst/>
                        </a:rPr>
                        <a:t>P6: Attract and retain high quality employees; talent acquisition</a:t>
                      </a:r>
                    </a:p>
                  </a:txBody>
                  <a:tcPr marL="0" marR="0" marT="0" marB="0" anchor="ctr">
                    <a:lnL>
                      <a:noFill/>
                    </a:lnL>
                    <a:lnR>
                      <a:noFill/>
                    </a:lnR>
                    <a:lnT>
                      <a:noFill/>
                    </a:lnT>
                    <a:lnB>
                      <a:noFill/>
                    </a:lnB>
                    <a:noFill/>
                  </a:tcPr>
                </a:tc>
                <a:extLst>
                  <a:ext uri="{0D108BD9-81ED-4DB2-BD59-A6C34878D82A}">
                    <a16:rowId xmlns:a16="http://schemas.microsoft.com/office/drawing/2014/main" val="1517343460"/>
                  </a:ext>
                </a:extLst>
              </a:tr>
              <a:tr h="549998">
                <a:tc>
                  <a:txBody>
                    <a:bodyPr/>
                    <a:lstStyle/>
                    <a:p>
                      <a:r>
                        <a:rPr lang="en-US">
                          <a:effectLst/>
                        </a:rPr>
                        <a:t>P7: Engage all employees in delivering quality results</a:t>
                      </a:r>
                    </a:p>
                  </a:txBody>
                  <a:tcPr marL="0" marR="0" marT="0" marB="0" anchor="ctr">
                    <a:lnL>
                      <a:noFill/>
                    </a:lnL>
                    <a:lnR>
                      <a:noFill/>
                    </a:lnR>
                    <a:lnT>
                      <a:noFill/>
                    </a:lnT>
                    <a:lnB>
                      <a:noFill/>
                    </a:lnB>
                    <a:noFill/>
                  </a:tcPr>
                </a:tc>
                <a:extLst>
                  <a:ext uri="{0D108BD9-81ED-4DB2-BD59-A6C34878D82A}">
                    <a16:rowId xmlns:a16="http://schemas.microsoft.com/office/drawing/2014/main" val="3985216759"/>
                  </a:ext>
                </a:extLst>
              </a:tr>
              <a:tr h="549998">
                <a:tc>
                  <a:txBody>
                    <a:bodyPr/>
                    <a:lstStyle/>
                    <a:p>
                      <a:r>
                        <a:rPr lang="en-US">
                          <a:effectLst/>
                        </a:rPr>
                        <a:t>P8: Promote an environment where employees are engaged with the community and contribute to outreach efforts</a:t>
                      </a:r>
                    </a:p>
                  </a:txBody>
                  <a:tcPr marL="0" marR="0" marT="0" marB="0" anchor="ctr">
                    <a:lnL>
                      <a:noFill/>
                    </a:lnL>
                    <a:lnR>
                      <a:noFill/>
                    </a:lnR>
                    <a:lnT>
                      <a:noFill/>
                    </a:lnT>
                    <a:lnB>
                      <a:noFill/>
                    </a:lnB>
                    <a:noFill/>
                  </a:tcPr>
                </a:tc>
                <a:extLst>
                  <a:ext uri="{0D108BD9-81ED-4DB2-BD59-A6C34878D82A}">
                    <a16:rowId xmlns:a16="http://schemas.microsoft.com/office/drawing/2014/main" val="4070872757"/>
                  </a:ext>
                </a:extLst>
              </a:tr>
            </a:tbl>
          </a:graphicData>
        </a:graphic>
      </p:graphicFrame>
      <p:sp>
        <p:nvSpPr>
          <p:cNvPr id="4" name="Slide Number Placeholder 3">
            <a:extLst>
              <a:ext uri="{FF2B5EF4-FFF2-40B4-BE49-F238E27FC236}">
                <a16:creationId xmlns:a16="http://schemas.microsoft.com/office/drawing/2014/main" id="{BFC5835F-2ACB-B2E2-55C6-9387FFCD5894}"/>
              </a:ext>
            </a:extLst>
          </p:cNvPr>
          <p:cNvSpPr>
            <a:spLocks noGrp="1"/>
          </p:cNvSpPr>
          <p:nvPr>
            <p:ph type="sldNum" sz="quarter" idx="12"/>
          </p:nvPr>
        </p:nvSpPr>
        <p:spPr/>
        <p:txBody>
          <a:bodyPr/>
          <a:lstStyle/>
          <a:p>
            <a:fld id="{C62B1447-E986-4B66-B5A6-63FA10A0784F}" type="slidenum">
              <a:rPr lang="en-US" smtClean="0"/>
              <a:pPr/>
              <a:t>11</a:t>
            </a:fld>
            <a:endParaRPr lang="en-US"/>
          </a:p>
        </p:txBody>
      </p:sp>
    </p:spTree>
    <p:extLst>
      <p:ext uri="{BB962C8B-B14F-4D97-AF65-F5344CB8AC3E}">
        <p14:creationId xmlns:p14="http://schemas.microsoft.com/office/powerpoint/2010/main" val="3457945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4B6E-40A6-76B9-F38E-7D439B43F692}"/>
              </a:ext>
            </a:extLst>
          </p:cNvPr>
          <p:cNvSpPr>
            <a:spLocks noGrp="1"/>
          </p:cNvSpPr>
          <p:nvPr>
            <p:ph type="title"/>
          </p:nvPr>
        </p:nvSpPr>
        <p:spPr/>
        <p:txBody>
          <a:bodyPr lIns="91440" tIns="45720" rIns="91440" bIns="45720" anchor="t"/>
          <a:lstStyle/>
          <a:p>
            <a:r>
              <a:rPr lang="en-US">
                <a:cs typeface="Calibri Light"/>
              </a:rPr>
              <a:t>Project Management</a:t>
            </a:r>
            <a:endParaRPr lang="en-US"/>
          </a:p>
        </p:txBody>
      </p:sp>
      <p:graphicFrame>
        <p:nvGraphicFramePr>
          <p:cNvPr id="6" name="Content Placeholder 5">
            <a:extLst>
              <a:ext uri="{FF2B5EF4-FFF2-40B4-BE49-F238E27FC236}">
                <a16:creationId xmlns:a16="http://schemas.microsoft.com/office/drawing/2014/main" id="{184216D3-DDF8-C100-2968-241F003FFBDD}"/>
              </a:ext>
            </a:extLst>
          </p:cNvPr>
          <p:cNvGraphicFramePr>
            <a:graphicFrameLocks noGrp="1"/>
          </p:cNvGraphicFramePr>
          <p:nvPr>
            <p:ph idx="1"/>
            <p:extLst>
              <p:ext uri="{D42A27DB-BD31-4B8C-83A1-F6EECF244321}">
                <p14:modId xmlns:p14="http://schemas.microsoft.com/office/powerpoint/2010/main" val="2198326966"/>
              </p:ext>
            </p:extLst>
          </p:nvPr>
        </p:nvGraphicFramePr>
        <p:xfrm>
          <a:off x="628650" y="1368425"/>
          <a:ext cx="7886700" cy="4214388"/>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3862408069"/>
                    </a:ext>
                  </a:extLst>
                </a:gridCol>
              </a:tblGrid>
              <a:tr h="824997">
                <a:tc>
                  <a:txBody>
                    <a:bodyPr/>
                    <a:lstStyle/>
                    <a:p>
                      <a:r>
                        <a:rPr lang="en-US" sz="2000">
                          <a:effectLst/>
                        </a:rPr>
                        <a:t>PM1: Ensure timely communication</a:t>
                      </a:r>
                    </a:p>
                  </a:txBody>
                  <a:tcPr marL="0" marR="0" marT="0" marB="0" anchor="ctr">
                    <a:lnL w="0">
                      <a:noFill/>
                    </a:lnL>
                    <a:lnR w="0">
                      <a:noFill/>
                    </a:lnR>
                    <a:lnT w="0">
                      <a:noFill/>
                    </a:lnT>
                    <a:lnB w="0">
                      <a:noFill/>
                    </a:lnB>
                    <a:noFill/>
                  </a:tcPr>
                </a:tc>
                <a:extLst>
                  <a:ext uri="{0D108BD9-81ED-4DB2-BD59-A6C34878D82A}">
                    <a16:rowId xmlns:a16="http://schemas.microsoft.com/office/drawing/2014/main" val="1446312977"/>
                  </a:ext>
                </a:extLst>
              </a:tr>
              <a:tr h="824997">
                <a:tc>
                  <a:txBody>
                    <a:bodyPr/>
                    <a:lstStyle/>
                    <a:p>
                      <a:r>
                        <a:rPr lang="en-US" sz="2000">
                          <a:effectLst/>
                        </a:rPr>
                        <a:t>PM2: Complete 95% of the projects on time and on budget to satisfy our customer(s); set expectations, and reinforce accountability to achieve them; and manage expectations, defend the flag</a:t>
                      </a:r>
                    </a:p>
                  </a:txBody>
                  <a:tcPr marL="0" marR="0" marT="0" marB="0" anchor="ctr">
                    <a:lnL w="0">
                      <a:noFill/>
                    </a:lnL>
                    <a:lnR w="0">
                      <a:noFill/>
                    </a:lnR>
                    <a:lnT w="0">
                      <a:noFill/>
                    </a:lnT>
                    <a:lnB w="0">
                      <a:noFill/>
                    </a:lnB>
                    <a:noFill/>
                  </a:tcPr>
                </a:tc>
                <a:extLst>
                  <a:ext uri="{0D108BD9-81ED-4DB2-BD59-A6C34878D82A}">
                    <a16:rowId xmlns:a16="http://schemas.microsoft.com/office/drawing/2014/main" val="2760520926"/>
                  </a:ext>
                </a:extLst>
              </a:tr>
              <a:tr h="824997">
                <a:tc>
                  <a:txBody>
                    <a:bodyPr/>
                    <a:lstStyle/>
                    <a:p>
                      <a:r>
                        <a:rPr lang="en-US" sz="2000">
                          <a:effectLst/>
                        </a:rPr>
                        <a:t>PM3: Develop risk management intelligence</a:t>
                      </a:r>
                    </a:p>
                  </a:txBody>
                  <a:tcPr marL="0" marR="0" marT="0" marB="0" anchor="ctr">
                    <a:lnL w="0">
                      <a:noFill/>
                    </a:lnL>
                    <a:lnR w="0">
                      <a:noFill/>
                    </a:lnR>
                    <a:lnT w="0" cap="flat" cmpd="sng" algn="ctr">
                      <a:noFill/>
                      <a:prstDash val="solid"/>
                      <a:round/>
                      <a:headEnd type="none" w="med" len="med"/>
                      <a:tailEnd type="none" w="med" len="med"/>
                    </a:lnT>
                    <a:lnB w="0">
                      <a:noFill/>
                    </a:lnB>
                    <a:noFill/>
                  </a:tcPr>
                </a:tc>
                <a:extLst>
                  <a:ext uri="{0D108BD9-81ED-4DB2-BD59-A6C34878D82A}">
                    <a16:rowId xmlns:a16="http://schemas.microsoft.com/office/drawing/2014/main" val="7524738"/>
                  </a:ext>
                </a:extLst>
              </a:tr>
              <a:tr h="824997">
                <a:tc>
                  <a:txBody>
                    <a:bodyPr/>
                    <a:lstStyle/>
                    <a:p>
                      <a:r>
                        <a:rPr lang="en-US" sz="2000">
                          <a:effectLst/>
                        </a:rPr>
                        <a:t>PM4: Simplify project delivery and workflow process</a:t>
                      </a:r>
                    </a:p>
                  </a:txBody>
                  <a:tcPr marL="0" marR="0" marT="0" marB="0" anchor="ctr">
                    <a:lnL w="0">
                      <a:noFill/>
                    </a:lnL>
                    <a:lnR w="0">
                      <a:noFill/>
                    </a:lnR>
                    <a:lnT w="0">
                      <a:noFill/>
                    </a:lnT>
                    <a:lnB w="0">
                      <a:noFill/>
                    </a:lnB>
                    <a:noFill/>
                  </a:tcPr>
                </a:tc>
                <a:extLst>
                  <a:ext uri="{0D108BD9-81ED-4DB2-BD59-A6C34878D82A}">
                    <a16:rowId xmlns:a16="http://schemas.microsoft.com/office/drawing/2014/main" val="3680456343"/>
                  </a:ext>
                </a:extLst>
              </a:tr>
              <a:tr h="824997">
                <a:tc>
                  <a:txBody>
                    <a:bodyPr/>
                    <a:lstStyle/>
                    <a:p>
                      <a:r>
                        <a:rPr lang="en-US" sz="2000">
                          <a:effectLst/>
                        </a:rPr>
                        <a:t>PM5: Develop standardized reporting mechanism on a regular basis</a:t>
                      </a:r>
                    </a:p>
                  </a:txBody>
                  <a:tcPr marL="0" marR="0" marT="0" marB="0" anchor="ctr">
                    <a:lnL w="0">
                      <a:noFill/>
                    </a:lnL>
                    <a:lnR w="0">
                      <a:noFill/>
                    </a:lnR>
                    <a:lnT w="0">
                      <a:noFill/>
                    </a:lnT>
                    <a:lnB w="0">
                      <a:noFill/>
                    </a:lnB>
                    <a:noFill/>
                  </a:tcPr>
                </a:tc>
                <a:extLst>
                  <a:ext uri="{0D108BD9-81ED-4DB2-BD59-A6C34878D82A}">
                    <a16:rowId xmlns:a16="http://schemas.microsoft.com/office/drawing/2014/main" val="1454874978"/>
                  </a:ext>
                </a:extLst>
              </a:tr>
            </a:tbl>
          </a:graphicData>
        </a:graphic>
      </p:graphicFrame>
      <p:sp>
        <p:nvSpPr>
          <p:cNvPr id="4" name="Slide Number Placeholder 3">
            <a:extLst>
              <a:ext uri="{FF2B5EF4-FFF2-40B4-BE49-F238E27FC236}">
                <a16:creationId xmlns:a16="http://schemas.microsoft.com/office/drawing/2014/main" id="{6487AB46-74A1-D7CE-5EF7-842190CB1CC9}"/>
              </a:ext>
            </a:extLst>
          </p:cNvPr>
          <p:cNvSpPr>
            <a:spLocks noGrp="1"/>
          </p:cNvSpPr>
          <p:nvPr>
            <p:ph type="sldNum" sz="quarter" idx="12"/>
          </p:nvPr>
        </p:nvSpPr>
        <p:spPr/>
        <p:txBody>
          <a:bodyPr/>
          <a:lstStyle/>
          <a:p>
            <a:fld id="{C62B1447-E986-4B66-B5A6-63FA10A0784F}" type="slidenum">
              <a:rPr lang="en-US" smtClean="0"/>
              <a:pPr/>
              <a:t>12</a:t>
            </a:fld>
            <a:endParaRPr lang="en-US"/>
          </a:p>
        </p:txBody>
      </p:sp>
    </p:spTree>
    <p:extLst>
      <p:ext uri="{BB962C8B-B14F-4D97-AF65-F5344CB8AC3E}">
        <p14:creationId xmlns:p14="http://schemas.microsoft.com/office/powerpoint/2010/main" val="379287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EE011-31E1-4F26-CAD9-0E2E233BCCBF}"/>
              </a:ext>
            </a:extLst>
          </p:cNvPr>
          <p:cNvSpPr>
            <a:spLocks noGrp="1"/>
          </p:cNvSpPr>
          <p:nvPr>
            <p:ph type="title"/>
          </p:nvPr>
        </p:nvSpPr>
        <p:spPr/>
        <p:txBody>
          <a:bodyPr lIns="91440" tIns="45720" rIns="91440" bIns="45720" anchor="t"/>
          <a:lstStyle/>
          <a:p>
            <a:r>
              <a:rPr lang="en-US">
                <a:cs typeface="Calibri Light"/>
              </a:rPr>
              <a:t>Customer &amp; Stakeholder Relations and Communication</a:t>
            </a:r>
          </a:p>
        </p:txBody>
      </p:sp>
      <p:graphicFrame>
        <p:nvGraphicFramePr>
          <p:cNvPr id="6" name="Content Placeholder 5">
            <a:extLst>
              <a:ext uri="{FF2B5EF4-FFF2-40B4-BE49-F238E27FC236}">
                <a16:creationId xmlns:a16="http://schemas.microsoft.com/office/drawing/2014/main" id="{5FFC46C6-C312-C485-95DE-394309C8B284}"/>
              </a:ext>
            </a:extLst>
          </p:cNvPr>
          <p:cNvGraphicFramePr>
            <a:graphicFrameLocks noGrp="1"/>
          </p:cNvGraphicFramePr>
          <p:nvPr>
            <p:ph idx="1"/>
            <p:extLst>
              <p:ext uri="{D42A27DB-BD31-4B8C-83A1-F6EECF244321}">
                <p14:modId xmlns:p14="http://schemas.microsoft.com/office/powerpoint/2010/main" val="3807334333"/>
              </p:ext>
            </p:extLst>
          </p:nvPr>
        </p:nvGraphicFramePr>
        <p:xfrm>
          <a:off x="628650" y="2028825"/>
          <a:ext cx="7886700" cy="3582764"/>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3870269964"/>
                    </a:ext>
                  </a:extLst>
                </a:gridCol>
              </a:tblGrid>
              <a:tr h="297260">
                <a:tc>
                  <a:txBody>
                    <a:bodyPr/>
                    <a:lstStyle/>
                    <a:p>
                      <a:r>
                        <a:rPr lang="en-US">
                          <a:effectLst/>
                        </a:rPr>
                        <a:t>C1: Identify all Stakeholders associated with the work</a:t>
                      </a:r>
                    </a:p>
                  </a:txBody>
                  <a:tcPr marL="0" marR="0" marT="0" marB="0" anchor="ctr">
                    <a:lnL w="0">
                      <a:noFill/>
                    </a:lnL>
                    <a:lnR w="0">
                      <a:noFill/>
                    </a:lnR>
                    <a:lnT w="0">
                      <a:noFill/>
                    </a:lnT>
                    <a:lnB w="0">
                      <a:noFill/>
                    </a:lnB>
                    <a:noFill/>
                  </a:tcPr>
                </a:tc>
                <a:extLst>
                  <a:ext uri="{0D108BD9-81ED-4DB2-BD59-A6C34878D82A}">
                    <a16:rowId xmlns:a16="http://schemas.microsoft.com/office/drawing/2014/main" val="1536573625"/>
                  </a:ext>
                </a:extLst>
              </a:tr>
              <a:tr h="297260">
                <a:tc>
                  <a:txBody>
                    <a:bodyPr/>
                    <a:lstStyle/>
                    <a:p>
                      <a:r>
                        <a:rPr lang="en-US">
                          <a:effectLst/>
                        </a:rPr>
                        <a:t>C2: Increase more participation from underrepresented vendors and contractors</a:t>
                      </a:r>
                    </a:p>
                  </a:txBody>
                  <a:tcPr marL="0" marR="0" marT="0" marB="0" anchor="ctr">
                    <a:lnL w="0">
                      <a:noFill/>
                    </a:lnL>
                    <a:lnR w="0">
                      <a:noFill/>
                    </a:lnR>
                    <a:lnT w="0">
                      <a:noFill/>
                    </a:lnT>
                    <a:lnB w="0">
                      <a:noFill/>
                    </a:lnB>
                    <a:noFill/>
                  </a:tcPr>
                </a:tc>
                <a:extLst>
                  <a:ext uri="{0D108BD9-81ED-4DB2-BD59-A6C34878D82A}">
                    <a16:rowId xmlns:a16="http://schemas.microsoft.com/office/drawing/2014/main" val="1069478251"/>
                  </a:ext>
                </a:extLst>
              </a:tr>
              <a:tr h="297260">
                <a:tc>
                  <a:txBody>
                    <a:bodyPr/>
                    <a:lstStyle/>
                    <a:p>
                      <a:r>
                        <a:rPr lang="en-US">
                          <a:effectLst/>
                        </a:rPr>
                        <a:t>C3: Enhance relationships with vendors and contractor</a:t>
                      </a:r>
                    </a:p>
                  </a:txBody>
                  <a:tcPr marL="0" marR="0" marT="0" marB="0" anchor="ctr">
                    <a:lnL w="0">
                      <a:noFill/>
                    </a:lnL>
                    <a:lnR w="0">
                      <a:noFill/>
                    </a:lnR>
                    <a:lnT w="0">
                      <a:noFill/>
                    </a:lnT>
                    <a:lnB w="0">
                      <a:noFill/>
                    </a:lnB>
                    <a:noFill/>
                  </a:tcPr>
                </a:tc>
                <a:extLst>
                  <a:ext uri="{0D108BD9-81ED-4DB2-BD59-A6C34878D82A}">
                    <a16:rowId xmlns:a16="http://schemas.microsoft.com/office/drawing/2014/main" val="2764169803"/>
                  </a:ext>
                </a:extLst>
              </a:tr>
              <a:tr h="297260">
                <a:tc>
                  <a:txBody>
                    <a:bodyPr/>
                    <a:lstStyle/>
                    <a:p>
                      <a:r>
                        <a:rPr lang="en-US">
                          <a:effectLst/>
                        </a:rPr>
                        <a:t>C4: Provide opportunities for customers to provide feedback and get a response</a:t>
                      </a:r>
                    </a:p>
                  </a:txBody>
                  <a:tcPr marL="0" marR="0" marT="0" marB="0" anchor="ctr">
                    <a:lnL w="0">
                      <a:noFill/>
                    </a:lnL>
                    <a:lnR w="0">
                      <a:noFill/>
                    </a:lnR>
                    <a:lnT w="0">
                      <a:noFill/>
                    </a:lnT>
                    <a:lnB w="0">
                      <a:noFill/>
                    </a:lnB>
                    <a:noFill/>
                  </a:tcPr>
                </a:tc>
                <a:extLst>
                  <a:ext uri="{0D108BD9-81ED-4DB2-BD59-A6C34878D82A}">
                    <a16:rowId xmlns:a16="http://schemas.microsoft.com/office/drawing/2014/main" val="3760469143"/>
                  </a:ext>
                </a:extLst>
              </a:tr>
              <a:tr h="907424">
                <a:tc>
                  <a:txBody>
                    <a:bodyPr/>
                    <a:lstStyle/>
                    <a:p>
                      <a:r>
                        <a:rPr lang="en-US">
                          <a:effectLst/>
                        </a:rPr>
                        <a:t>C5: Ensure that all Facilities initiatives are communicated campus- wide; Build and enhance customer relationships and raise the awareness of F&amp;S services and</a:t>
                      </a:r>
                      <a:br>
                        <a:rPr lang="en-US">
                          <a:effectLst/>
                        </a:rPr>
                      </a:br>
                      <a:r>
                        <a:rPr lang="en-US">
                          <a:effectLst/>
                        </a:rPr>
                        <a:t>programs</a:t>
                      </a:r>
                    </a:p>
                  </a:txBody>
                  <a:tcPr marL="0" marR="0" marT="0" marB="0" anchor="ctr">
                    <a:lnL w="0">
                      <a:noFill/>
                    </a:lnL>
                    <a:lnR w="0">
                      <a:noFill/>
                    </a:lnR>
                    <a:lnT w="0">
                      <a:noFill/>
                    </a:lnT>
                    <a:lnB w="0">
                      <a:noFill/>
                    </a:lnB>
                    <a:noFill/>
                  </a:tcPr>
                </a:tc>
                <a:extLst>
                  <a:ext uri="{0D108BD9-81ED-4DB2-BD59-A6C34878D82A}">
                    <a16:rowId xmlns:a16="http://schemas.microsoft.com/office/drawing/2014/main" val="815664114"/>
                  </a:ext>
                </a:extLst>
              </a:tr>
              <a:tr h="594520">
                <a:tc>
                  <a:txBody>
                    <a:bodyPr/>
                    <a:lstStyle/>
                    <a:p>
                      <a:r>
                        <a:rPr lang="en-US">
                          <a:effectLst/>
                        </a:rPr>
                        <a:t>C6: Ensure that university initiatives managed by F&amp;S are communicated campus-wide.</a:t>
                      </a:r>
                    </a:p>
                  </a:txBody>
                  <a:tcPr marL="0" marR="0" marT="0" marB="0" anchor="ctr">
                    <a:lnL w="0">
                      <a:noFill/>
                    </a:lnL>
                    <a:lnR w="0">
                      <a:noFill/>
                    </a:lnR>
                    <a:lnT w="0">
                      <a:noFill/>
                    </a:lnT>
                    <a:lnB w="0">
                      <a:noFill/>
                    </a:lnB>
                    <a:noFill/>
                  </a:tcPr>
                </a:tc>
                <a:extLst>
                  <a:ext uri="{0D108BD9-81ED-4DB2-BD59-A6C34878D82A}">
                    <a16:rowId xmlns:a16="http://schemas.microsoft.com/office/drawing/2014/main" val="555207721"/>
                  </a:ext>
                </a:extLst>
              </a:tr>
              <a:tr h="594520">
                <a:tc>
                  <a:txBody>
                    <a:bodyPr/>
                    <a:lstStyle/>
                    <a:p>
                      <a:r>
                        <a:rPr lang="en-US">
                          <a:effectLst/>
                        </a:rPr>
                        <a:t>C7: Enhance public engagement; implement public education and awareness programs</a:t>
                      </a:r>
                    </a:p>
                  </a:txBody>
                  <a:tcPr marL="0" marR="0" marT="0" marB="0" anchor="ctr">
                    <a:lnL w="0">
                      <a:noFill/>
                    </a:lnL>
                    <a:lnR w="0">
                      <a:noFill/>
                    </a:lnR>
                    <a:lnT w="0">
                      <a:noFill/>
                    </a:lnT>
                    <a:lnB w="0">
                      <a:noFill/>
                    </a:lnB>
                    <a:noFill/>
                  </a:tcPr>
                </a:tc>
                <a:extLst>
                  <a:ext uri="{0D108BD9-81ED-4DB2-BD59-A6C34878D82A}">
                    <a16:rowId xmlns:a16="http://schemas.microsoft.com/office/drawing/2014/main" val="1620850787"/>
                  </a:ext>
                </a:extLst>
              </a:tr>
              <a:tr h="297260">
                <a:tc>
                  <a:txBody>
                    <a:bodyPr/>
                    <a:lstStyle/>
                    <a:p>
                      <a:r>
                        <a:rPr lang="en-US">
                          <a:effectLst/>
                        </a:rPr>
                        <a:t>C8: Communicate F&amp;S service levels campus-wide.  </a:t>
                      </a:r>
                    </a:p>
                  </a:txBody>
                  <a:tcPr marL="0" marR="0" marT="0" marB="0" anchor="ctr">
                    <a:lnL w="0">
                      <a:noFill/>
                    </a:lnL>
                    <a:lnR w="0">
                      <a:noFill/>
                    </a:lnR>
                    <a:lnT w="0">
                      <a:noFill/>
                    </a:lnT>
                    <a:lnB w="0">
                      <a:noFill/>
                    </a:lnB>
                    <a:noFill/>
                  </a:tcPr>
                </a:tc>
                <a:extLst>
                  <a:ext uri="{0D108BD9-81ED-4DB2-BD59-A6C34878D82A}">
                    <a16:rowId xmlns:a16="http://schemas.microsoft.com/office/drawing/2014/main" val="2522201587"/>
                  </a:ext>
                </a:extLst>
              </a:tr>
            </a:tbl>
          </a:graphicData>
        </a:graphic>
      </p:graphicFrame>
      <p:sp>
        <p:nvSpPr>
          <p:cNvPr id="4" name="Slide Number Placeholder 3">
            <a:extLst>
              <a:ext uri="{FF2B5EF4-FFF2-40B4-BE49-F238E27FC236}">
                <a16:creationId xmlns:a16="http://schemas.microsoft.com/office/drawing/2014/main" id="{A4805DE9-F3DB-4317-80AD-DA9152D8C1BA}"/>
              </a:ext>
            </a:extLst>
          </p:cNvPr>
          <p:cNvSpPr>
            <a:spLocks noGrp="1"/>
          </p:cNvSpPr>
          <p:nvPr>
            <p:ph type="sldNum" sz="quarter" idx="12"/>
          </p:nvPr>
        </p:nvSpPr>
        <p:spPr/>
        <p:txBody>
          <a:bodyPr/>
          <a:lstStyle/>
          <a:p>
            <a:fld id="{C62B1447-E986-4B66-B5A6-63FA10A0784F}" type="slidenum">
              <a:rPr lang="en-US" smtClean="0"/>
              <a:pPr/>
              <a:t>13</a:t>
            </a:fld>
            <a:endParaRPr lang="en-US"/>
          </a:p>
        </p:txBody>
      </p:sp>
    </p:spTree>
    <p:extLst>
      <p:ext uri="{BB962C8B-B14F-4D97-AF65-F5344CB8AC3E}">
        <p14:creationId xmlns:p14="http://schemas.microsoft.com/office/powerpoint/2010/main" val="291826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1BCDD-5161-4E54-56B6-54126F10EDEC}"/>
              </a:ext>
            </a:extLst>
          </p:cNvPr>
          <p:cNvSpPr>
            <a:spLocks noGrp="1"/>
          </p:cNvSpPr>
          <p:nvPr>
            <p:ph type="title"/>
          </p:nvPr>
        </p:nvSpPr>
        <p:spPr/>
        <p:txBody>
          <a:bodyPr lIns="91440" tIns="45720" rIns="91440" bIns="45720" anchor="t"/>
          <a:lstStyle/>
          <a:p>
            <a:r>
              <a:rPr lang="en-US">
                <a:cs typeface="Calibri Light"/>
              </a:rPr>
              <a:t>Financial Accounting</a:t>
            </a:r>
          </a:p>
        </p:txBody>
      </p:sp>
      <p:graphicFrame>
        <p:nvGraphicFramePr>
          <p:cNvPr id="6" name="Content Placeholder 5">
            <a:extLst>
              <a:ext uri="{FF2B5EF4-FFF2-40B4-BE49-F238E27FC236}">
                <a16:creationId xmlns:a16="http://schemas.microsoft.com/office/drawing/2014/main" id="{5EB80BA4-D48B-63B6-181C-C363BD8B44C7}"/>
              </a:ext>
            </a:extLst>
          </p:cNvPr>
          <p:cNvGraphicFramePr>
            <a:graphicFrameLocks noGrp="1"/>
          </p:cNvGraphicFramePr>
          <p:nvPr>
            <p:ph idx="1"/>
            <p:extLst>
              <p:ext uri="{D42A27DB-BD31-4B8C-83A1-F6EECF244321}">
                <p14:modId xmlns:p14="http://schemas.microsoft.com/office/powerpoint/2010/main" val="2742703827"/>
              </p:ext>
            </p:extLst>
          </p:nvPr>
        </p:nvGraphicFramePr>
        <p:xfrm>
          <a:off x="628650" y="1587500"/>
          <a:ext cx="7886700" cy="3685278"/>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3271118538"/>
                    </a:ext>
                  </a:extLst>
                </a:gridCol>
              </a:tblGrid>
              <a:tr h="608578">
                <a:tc>
                  <a:txBody>
                    <a:bodyPr/>
                    <a:lstStyle/>
                    <a:p>
                      <a:r>
                        <a:rPr lang="en-US" sz="2000">
                          <a:effectLst/>
                        </a:rPr>
                        <a:t>F1: Develop and adhere to operating budgets</a:t>
                      </a:r>
                    </a:p>
                  </a:txBody>
                  <a:tcPr marL="0" marR="0" marT="0" marB="0" anchor="ctr">
                    <a:lnL>
                      <a:noFill/>
                    </a:lnL>
                    <a:lnR>
                      <a:noFill/>
                    </a:lnR>
                    <a:lnT>
                      <a:noFill/>
                    </a:lnT>
                    <a:lnB>
                      <a:noFill/>
                    </a:lnB>
                    <a:noFill/>
                  </a:tcPr>
                </a:tc>
                <a:extLst>
                  <a:ext uri="{0D108BD9-81ED-4DB2-BD59-A6C34878D82A}">
                    <a16:rowId xmlns:a16="http://schemas.microsoft.com/office/drawing/2014/main" val="2172828814"/>
                  </a:ext>
                </a:extLst>
              </a:tr>
              <a:tr h="608578">
                <a:tc>
                  <a:txBody>
                    <a:bodyPr/>
                    <a:lstStyle/>
                    <a:p>
                      <a:r>
                        <a:rPr lang="en-US" sz="2000">
                          <a:effectLst/>
                        </a:rPr>
                        <a:t>F2: Develop and analyze rate structures for services</a:t>
                      </a:r>
                    </a:p>
                  </a:txBody>
                  <a:tcPr marL="0" marR="0" marT="0" marB="0" anchor="ctr">
                    <a:lnL>
                      <a:noFill/>
                    </a:lnL>
                    <a:lnR>
                      <a:noFill/>
                    </a:lnR>
                    <a:lnT>
                      <a:noFill/>
                    </a:lnT>
                    <a:lnB>
                      <a:noFill/>
                    </a:lnB>
                    <a:noFill/>
                  </a:tcPr>
                </a:tc>
                <a:extLst>
                  <a:ext uri="{0D108BD9-81ED-4DB2-BD59-A6C34878D82A}">
                    <a16:rowId xmlns:a16="http://schemas.microsoft.com/office/drawing/2014/main" val="3667134192"/>
                  </a:ext>
                </a:extLst>
              </a:tr>
              <a:tr h="608578">
                <a:tc>
                  <a:txBody>
                    <a:bodyPr/>
                    <a:lstStyle/>
                    <a:p>
                      <a:r>
                        <a:rPr lang="en-US" sz="2000">
                          <a:effectLst/>
                        </a:rPr>
                        <a:t>F3: Produce key performance indicators and benchmark against our peers</a:t>
                      </a:r>
                    </a:p>
                  </a:txBody>
                  <a:tcPr marL="0" marR="0" marT="0" marB="0" anchor="ctr">
                    <a:lnL>
                      <a:noFill/>
                    </a:lnL>
                    <a:lnR>
                      <a:noFill/>
                    </a:lnR>
                    <a:lnT>
                      <a:noFill/>
                    </a:lnT>
                    <a:lnB>
                      <a:noFill/>
                    </a:lnB>
                    <a:noFill/>
                  </a:tcPr>
                </a:tc>
                <a:extLst>
                  <a:ext uri="{0D108BD9-81ED-4DB2-BD59-A6C34878D82A}">
                    <a16:rowId xmlns:a16="http://schemas.microsoft.com/office/drawing/2014/main" val="1863657318"/>
                  </a:ext>
                </a:extLst>
              </a:tr>
              <a:tr h="608578">
                <a:tc>
                  <a:txBody>
                    <a:bodyPr/>
                    <a:lstStyle/>
                    <a:p>
                      <a:r>
                        <a:rPr lang="en-US" sz="2000">
                          <a:effectLst/>
                        </a:rPr>
                        <a:t>F4: Explore opportunities for grants, rebates and revenue generation</a:t>
                      </a:r>
                    </a:p>
                  </a:txBody>
                  <a:tcPr marL="0" marR="0" marT="0" marB="0" anchor="ctr">
                    <a:lnL>
                      <a:noFill/>
                    </a:lnL>
                    <a:lnR>
                      <a:noFill/>
                    </a:lnR>
                    <a:lnT>
                      <a:noFill/>
                    </a:lnT>
                    <a:lnB>
                      <a:noFill/>
                    </a:lnB>
                    <a:noFill/>
                  </a:tcPr>
                </a:tc>
                <a:extLst>
                  <a:ext uri="{0D108BD9-81ED-4DB2-BD59-A6C34878D82A}">
                    <a16:rowId xmlns:a16="http://schemas.microsoft.com/office/drawing/2014/main" val="4006312118"/>
                  </a:ext>
                </a:extLst>
              </a:tr>
              <a:tr h="608578">
                <a:tc>
                  <a:txBody>
                    <a:bodyPr/>
                    <a:lstStyle/>
                    <a:p>
                      <a:r>
                        <a:rPr lang="en-US" sz="2000">
                          <a:effectLst/>
                        </a:rPr>
                        <a:t>F5: Explore synergies/partnership opportunities for cost savings</a:t>
                      </a:r>
                    </a:p>
                  </a:txBody>
                  <a:tcPr marL="0" marR="0" marT="0" marB="0" anchor="ctr">
                    <a:lnL>
                      <a:noFill/>
                    </a:lnL>
                    <a:lnR>
                      <a:noFill/>
                    </a:lnR>
                    <a:lnT>
                      <a:noFill/>
                    </a:lnT>
                    <a:lnB>
                      <a:noFill/>
                    </a:lnB>
                    <a:noFill/>
                  </a:tcPr>
                </a:tc>
                <a:extLst>
                  <a:ext uri="{0D108BD9-81ED-4DB2-BD59-A6C34878D82A}">
                    <a16:rowId xmlns:a16="http://schemas.microsoft.com/office/drawing/2014/main" val="3079750984"/>
                  </a:ext>
                </a:extLst>
              </a:tr>
              <a:tr h="642388">
                <a:tc>
                  <a:txBody>
                    <a:bodyPr/>
                    <a:lstStyle/>
                    <a:p>
                      <a:r>
                        <a:rPr lang="en-US" sz="2000">
                          <a:effectLst/>
                        </a:rPr>
                        <a:t>F6: Improve operating efficiencies and effectiveness.</a:t>
                      </a:r>
                    </a:p>
                  </a:txBody>
                  <a:tcPr marL="0" marR="0" marT="0" marB="0" anchor="ctr">
                    <a:lnL>
                      <a:noFill/>
                    </a:lnL>
                    <a:lnR>
                      <a:noFill/>
                    </a:lnR>
                    <a:lnT>
                      <a:noFill/>
                    </a:lnT>
                    <a:lnB>
                      <a:noFill/>
                    </a:lnB>
                    <a:noFill/>
                  </a:tcPr>
                </a:tc>
                <a:extLst>
                  <a:ext uri="{0D108BD9-81ED-4DB2-BD59-A6C34878D82A}">
                    <a16:rowId xmlns:a16="http://schemas.microsoft.com/office/drawing/2014/main" val="4243407373"/>
                  </a:ext>
                </a:extLst>
              </a:tr>
            </a:tbl>
          </a:graphicData>
        </a:graphic>
      </p:graphicFrame>
      <p:sp>
        <p:nvSpPr>
          <p:cNvPr id="4" name="Slide Number Placeholder 3">
            <a:extLst>
              <a:ext uri="{FF2B5EF4-FFF2-40B4-BE49-F238E27FC236}">
                <a16:creationId xmlns:a16="http://schemas.microsoft.com/office/drawing/2014/main" id="{24F05786-B75C-52EC-2DB2-76F5DA92D535}"/>
              </a:ext>
            </a:extLst>
          </p:cNvPr>
          <p:cNvSpPr>
            <a:spLocks noGrp="1"/>
          </p:cNvSpPr>
          <p:nvPr>
            <p:ph type="sldNum" sz="quarter" idx="12"/>
          </p:nvPr>
        </p:nvSpPr>
        <p:spPr/>
        <p:txBody>
          <a:bodyPr/>
          <a:lstStyle/>
          <a:p>
            <a:fld id="{C62B1447-E986-4B66-B5A6-63FA10A0784F}" type="slidenum">
              <a:rPr lang="en-US" smtClean="0"/>
              <a:pPr/>
              <a:t>14</a:t>
            </a:fld>
            <a:endParaRPr lang="en-US"/>
          </a:p>
        </p:txBody>
      </p:sp>
    </p:spTree>
    <p:extLst>
      <p:ext uri="{BB962C8B-B14F-4D97-AF65-F5344CB8AC3E}">
        <p14:creationId xmlns:p14="http://schemas.microsoft.com/office/powerpoint/2010/main" val="4062495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2EC60-F7C6-4BA0-7488-2F446850E00B}"/>
              </a:ext>
            </a:extLst>
          </p:cNvPr>
          <p:cNvSpPr>
            <a:spLocks noGrp="1"/>
          </p:cNvSpPr>
          <p:nvPr>
            <p:ph type="title"/>
          </p:nvPr>
        </p:nvSpPr>
        <p:spPr/>
        <p:txBody>
          <a:bodyPr lIns="91440" tIns="45720" rIns="91440" bIns="45720" anchor="t"/>
          <a:lstStyle/>
          <a:p>
            <a:r>
              <a:rPr lang="en-US">
                <a:cs typeface="Calibri Light"/>
              </a:rPr>
              <a:t>Safety &amp; Environmental Protection</a:t>
            </a:r>
            <a:endParaRPr lang="en-US"/>
          </a:p>
        </p:txBody>
      </p:sp>
      <p:graphicFrame>
        <p:nvGraphicFramePr>
          <p:cNvPr id="6" name="Content Placeholder 5">
            <a:extLst>
              <a:ext uri="{FF2B5EF4-FFF2-40B4-BE49-F238E27FC236}">
                <a16:creationId xmlns:a16="http://schemas.microsoft.com/office/drawing/2014/main" id="{43BB37DE-4329-7302-275D-608E3A54EEE7}"/>
              </a:ext>
            </a:extLst>
          </p:cNvPr>
          <p:cNvGraphicFramePr>
            <a:graphicFrameLocks noGrp="1"/>
          </p:cNvGraphicFramePr>
          <p:nvPr>
            <p:ph idx="1"/>
            <p:extLst>
              <p:ext uri="{D42A27DB-BD31-4B8C-83A1-F6EECF244321}">
                <p14:modId xmlns:p14="http://schemas.microsoft.com/office/powerpoint/2010/main" val="1394994470"/>
              </p:ext>
            </p:extLst>
          </p:nvPr>
        </p:nvGraphicFramePr>
        <p:xfrm>
          <a:off x="628650" y="1825625"/>
          <a:ext cx="7886700" cy="3327525"/>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3664631605"/>
                    </a:ext>
                  </a:extLst>
                </a:gridCol>
              </a:tblGrid>
              <a:tr h="549998">
                <a:tc>
                  <a:txBody>
                    <a:bodyPr/>
                    <a:lstStyle/>
                    <a:p>
                      <a:pPr lvl="0" algn="l">
                        <a:lnSpc>
                          <a:spcPct val="100000"/>
                        </a:lnSpc>
                        <a:spcBef>
                          <a:spcPts val="0"/>
                        </a:spcBef>
                        <a:spcAft>
                          <a:spcPts val="0"/>
                        </a:spcAft>
                        <a:buNone/>
                      </a:pPr>
                      <a:r>
                        <a:rPr lang="en-US" sz="2000" b="0" i="0" u="none" strike="noStrike" noProof="0">
                          <a:solidFill>
                            <a:srgbClr val="000000"/>
                          </a:solidFill>
                          <a:effectLst/>
                          <a:latin typeface="Calibri"/>
                        </a:rPr>
                        <a:t>S1: Properly train employees</a:t>
                      </a:r>
                    </a:p>
                    <a:p>
                      <a:pPr lvl="0">
                        <a:buNone/>
                      </a:pPr>
                      <a:endParaRPr lang="en-US" sz="2000">
                        <a:effectLst/>
                      </a:endParaRPr>
                    </a:p>
                  </a:txBody>
                  <a:tcPr marL="0" marR="0" marT="0" marB="0" anchor="ctr">
                    <a:lnL w="0">
                      <a:noFill/>
                    </a:lnL>
                    <a:lnR w="0">
                      <a:noFill/>
                    </a:lnR>
                    <a:lnT w="0">
                      <a:noFill/>
                    </a:lnT>
                    <a:lnB w="0">
                      <a:noFill/>
                    </a:lnB>
                    <a:noFill/>
                  </a:tcPr>
                </a:tc>
                <a:extLst>
                  <a:ext uri="{0D108BD9-81ED-4DB2-BD59-A6C34878D82A}">
                    <a16:rowId xmlns:a16="http://schemas.microsoft.com/office/drawing/2014/main" val="1076571668"/>
                  </a:ext>
                </a:extLst>
              </a:tr>
              <a:tr h="549998">
                <a:tc>
                  <a:txBody>
                    <a:bodyPr/>
                    <a:lstStyle/>
                    <a:p>
                      <a:pPr lvl="0" algn="l">
                        <a:lnSpc>
                          <a:spcPct val="100000"/>
                        </a:lnSpc>
                        <a:spcBef>
                          <a:spcPts val="0"/>
                        </a:spcBef>
                        <a:spcAft>
                          <a:spcPts val="0"/>
                        </a:spcAft>
                        <a:buNone/>
                      </a:pPr>
                      <a:r>
                        <a:rPr lang="en-US" sz="2000" b="0" i="0" u="none" strike="noStrike" noProof="0">
                          <a:solidFill>
                            <a:srgbClr val="000000"/>
                          </a:solidFill>
                          <a:effectLst/>
                          <a:latin typeface="Calibri"/>
                        </a:rPr>
                        <a:t>S2: Ensure current safety manuals, training, safe work practices are in place</a:t>
                      </a:r>
                    </a:p>
                    <a:p>
                      <a:pPr lvl="0">
                        <a:buNone/>
                      </a:pPr>
                      <a:endParaRPr lang="en-US" sz="2000">
                        <a:effectLst/>
                      </a:endParaRPr>
                    </a:p>
                  </a:txBody>
                  <a:tcPr marL="0" marR="0" marT="0" marB="0" anchor="ctr">
                    <a:lnL w="0">
                      <a:noFill/>
                    </a:lnL>
                    <a:lnR w="0">
                      <a:noFill/>
                    </a:lnR>
                    <a:lnT w="0">
                      <a:noFill/>
                    </a:lnT>
                    <a:lnB w="0">
                      <a:noFill/>
                    </a:lnB>
                    <a:noFill/>
                  </a:tcPr>
                </a:tc>
                <a:extLst>
                  <a:ext uri="{0D108BD9-81ED-4DB2-BD59-A6C34878D82A}">
                    <a16:rowId xmlns:a16="http://schemas.microsoft.com/office/drawing/2014/main" val="254304909"/>
                  </a:ext>
                </a:extLst>
              </a:tr>
              <a:tr h="916663">
                <a:tc>
                  <a:txBody>
                    <a:bodyPr/>
                    <a:lstStyle/>
                    <a:p>
                      <a:r>
                        <a:rPr lang="en-US" sz="2000">
                          <a:effectLst/>
                        </a:rPr>
                        <a:t>S3: Identify and comply with Federal, State, and Local requirements that apply to campus operations</a:t>
                      </a:r>
                      <a:br>
                        <a:rPr lang="en-US" sz="2000">
                          <a:effectLst/>
                        </a:rPr>
                      </a:br>
                      <a:r>
                        <a:rPr lang="en-US" sz="2000">
                          <a:effectLst/>
                        </a:rPr>
                        <a:t>and personnel.</a:t>
                      </a:r>
                    </a:p>
                  </a:txBody>
                  <a:tcPr marL="0" marR="0" marT="0" marB="0" anchor="ctr">
                    <a:lnL w="0">
                      <a:noFill/>
                    </a:lnL>
                    <a:lnR w="0">
                      <a:noFill/>
                    </a:lnR>
                    <a:lnT w="0" cap="flat" cmpd="sng" algn="ctr">
                      <a:noFill/>
                      <a:prstDash val="solid"/>
                      <a:round/>
                      <a:headEnd type="none" w="med" len="med"/>
                      <a:tailEnd type="none" w="med" len="med"/>
                    </a:lnT>
                    <a:lnB w="0">
                      <a:noFill/>
                    </a:lnB>
                    <a:noFill/>
                  </a:tcPr>
                </a:tc>
                <a:extLst>
                  <a:ext uri="{0D108BD9-81ED-4DB2-BD59-A6C34878D82A}">
                    <a16:rowId xmlns:a16="http://schemas.microsoft.com/office/drawing/2014/main" val="665499615"/>
                  </a:ext>
                </a:extLst>
              </a:tr>
              <a:tr h="595831">
                <a:tc>
                  <a:txBody>
                    <a:bodyPr/>
                    <a:lstStyle/>
                    <a:p>
                      <a:r>
                        <a:rPr lang="en-US" sz="2000">
                          <a:effectLst/>
                        </a:rPr>
                        <a:t>S4: Reduce, minimize injuries, lost time, and worker's compensation</a:t>
                      </a:r>
                    </a:p>
                  </a:txBody>
                  <a:tcPr marL="0" marR="0" marT="0" marB="0" anchor="ctr">
                    <a:lnL w="0">
                      <a:noFill/>
                    </a:lnL>
                    <a:lnR w="0">
                      <a:noFill/>
                    </a:lnR>
                    <a:lnT w="0">
                      <a:noFill/>
                    </a:lnT>
                    <a:lnB w="0">
                      <a:noFill/>
                    </a:lnB>
                    <a:noFill/>
                  </a:tcPr>
                </a:tc>
                <a:extLst>
                  <a:ext uri="{0D108BD9-81ED-4DB2-BD59-A6C34878D82A}">
                    <a16:rowId xmlns:a16="http://schemas.microsoft.com/office/drawing/2014/main" val="2043262854"/>
                  </a:ext>
                </a:extLst>
              </a:tr>
              <a:tr h="595831">
                <a:tc>
                  <a:txBody>
                    <a:bodyPr/>
                    <a:lstStyle/>
                    <a:p>
                      <a:r>
                        <a:rPr lang="en-US" sz="2000">
                          <a:effectLst/>
                        </a:rPr>
                        <a:t>S5: Enhance, enforce and encourage a safe culture</a:t>
                      </a:r>
                    </a:p>
                  </a:txBody>
                  <a:tcPr marL="0" marR="0" marT="0" marB="0" anchor="ctr">
                    <a:lnL w="0">
                      <a:noFill/>
                    </a:lnL>
                    <a:lnR w="0">
                      <a:noFill/>
                    </a:lnR>
                    <a:lnT w="0">
                      <a:noFill/>
                    </a:lnT>
                    <a:lnB w="0" cap="flat" cmpd="sng" algn="ctr">
                      <a:noFill/>
                      <a:prstDash val="solid"/>
                      <a:round/>
                      <a:headEnd type="none" w="med" len="med"/>
                      <a:tailEnd type="none" w="med" len="med"/>
                    </a:lnB>
                    <a:noFill/>
                  </a:tcPr>
                </a:tc>
                <a:extLst>
                  <a:ext uri="{0D108BD9-81ED-4DB2-BD59-A6C34878D82A}">
                    <a16:rowId xmlns:a16="http://schemas.microsoft.com/office/drawing/2014/main" val="2385369650"/>
                  </a:ext>
                </a:extLst>
              </a:tr>
            </a:tbl>
          </a:graphicData>
        </a:graphic>
      </p:graphicFrame>
      <p:sp>
        <p:nvSpPr>
          <p:cNvPr id="4" name="Slide Number Placeholder 3">
            <a:extLst>
              <a:ext uri="{FF2B5EF4-FFF2-40B4-BE49-F238E27FC236}">
                <a16:creationId xmlns:a16="http://schemas.microsoft.com/office/drawing/2014/main" id="{C5292A95-05EE-1240-C8A2-EB0DE446B3D2}"/>
              </a:ext>
            </a:extLst>
          </p:cNvPr>
          <p:cNvSpPr>
            <a:spLocks noGrp="1"/>
          </p:cNvSpPr>
          <p:nvPr>
            <p:ph type="sldNum" sz="quarter" idx="12"/>
          </p:nvPr>
        </p:nvSpPr>
        <p:spPr/>
        <p:txBody>
          <a:bodyPr/>
          <a:lstStyle/>
          <a:p>
            <a:fld id="{C62B1447-E986-4B66-B5A6-63FA10A0784F}" type="slidenum">
              <a:rPr lang="en-US" smtClean="0"/>
              <a:pPr/>
              <a:t>15</a:t>
            </a:fld>
            <a:endParaRPr lang="en-US"/>
          </a:p>
        </p:txBody>
      </p:sp>
    </p:spTree>
    <p:extLst>
      <p:ext uri="{BB962C8B-B14F-4D97-AF65-F5344CB8AC3E}">
        <p14:creationId xmlns:p14="http://schemas.microsoft.com/office/powerpoint/2010/main" val="1299978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7B4B3-D1FE-B6DB-D4B4-F873F5359317}"/>
              </a:ext>
            </a:extLst>
          </p:cNvPr>
          <p:cNvSpPr>
            <a:spLocks noGrp="1"/>
          </p:cNvSpPr>
          <p:nvPr>
            <p:ph type="title"/>
          </p:nvPr>
        </p:nvSpPr>
        <p:spPr/>
        <p:txBody>
          <a:bodyPr lIns="91440" tIns="45720" rIns="91440" bIns="45720" anchor="t"/>
          <a:lstStyle/>
          <a:p>
            <a:r>
              <a:rPr lang="en-US">
                <a:cs typeface="Calibri Light"/>
              </a:rPr>
              <a:t>Deferred &amp; Preventive Maintenance</a:t>
            </a:r>
            <a:endParaRPr lang="en-US"/>
          </a:p>
        </p:txBody>
      </p:sp>
      <p:graphicFrame>
        <p:nvGraphicFramePr>
          <p:cNvPr id="6" name="Content Placeholder 5">
            <a:extLst>
              <a:ext uri="{FF2B5EF4-FFF2-40B4-BE49-F238E27FC236}">
                <a16:creationId xmlns:a16="http://schemas.microsoft.com/office/drawing/2014/main" id="{AE136A2F-9C3B-06A0-3059-8384CF5DCD06}"/>
              </a:ext>
            </a:extLst>
          </p:cNvPr>
          <p:cNvGraphicFramePr>
            <a:graphicFrameLocks noGrp="1"/>
          </p:cNvGraphicFramePr>
          <p:nvPr>
            <p:ph idx="1"/>
            <p:extLst>
              <p:ext uri="{D42A27DB-BD31-4B8C-83A1-F6EECF244321}">
                <p14:modId xmlns:p14="http://schemas.microsoft.com/office/powerpoint/2010/main" val="2620567419"/>
              </p:ext>
            </p:extLst>
          </p:nvPr>
        </p:nvGraphicFramePr>
        <p:xfrm>
          <a:off x="628650" y="1825625"/>
          <a:ext cx="7886700" cy="3756356"/>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300238353"/>
                    </a:ext>
                  </a:extLst>
                </a:gridCol>
              </a:tblGrid>
              <a:tr h="939089">
                <a:tc>
                  <a:txBody>
                    <a:bodyPr/>
                    <a:lstStyle/>
                    <a:p>
                      <a:r>
                        <a:rPr lang="en-US" sz="2000">
                          <a:effectLst/>
                        </a:rPr>
                        <a:t>D1: Update the facility conditions assessment at the University of Illinois, Urbana-Champaign</a:t>
                      </a:r>
                    </a:p>
                  </a:txBody>
                  <a:tcPr marL="0" marR="0" marT="0" marB="0" anchor="ctr">
                    <a:lnL>
                      <a:noFill/>
                    </a:lnL>
                    <a:lnR>
                      <a:noFill/>
                    </a:lnR>
                    <a:lnT>
                      <a:noFill/>
                    </a:lnT>
                    <a:lnB>
                      <a:noFill/>
                    </a:lnB>
                    <a:noFill/>
                  </a:tcPr>
                </a:tc>
                <a:extLst>
                  <a:ext uri="{0D108BD9-81ED-4DB2-BD59-A6C34878D82A}">
                    <a16:rowId xmlns:a16="http://schemas.microsoft.com/office/drawing/2014/main" val="3644912738"/>
                  </a:ext>
                </a:extLst>
              </a:tr>
              <a:tr h="939089">
                <a:tc>
                  <a:txBody>
                    <a:bodyPr/>
                    <a:lstStyle/>
                    <a:p>
                      <a:r>
                        <a:rPr lang="en-US" sz="2000">
                          <a:effectLst/>
                        </a:rPr>
                        <a:t>D2: Develop a plan to regularly and continuously update the facility conditions assessment, based on D1.</a:t>
                      </a:r>
                    </a:p>
                  </a:txBody>
                  <a:tcPr marL="0" marR="0" marT="0" marB="0" anchor="ctr">
                    <a:lnL>
                      <a:noFill/>
                    </a:lnL>
                    <a:lnR>
                      <a:noFill/>
                    </a:lnR>
                    <a:lnT>
                      <a:noFill/>
                    </a:lnT>
                    <a:lnB>
                      <a:noFill/>
                    </a:lnB>
                    <a:noFill/>
                  </a:tcPr>
                </a:tc>
                <a:extLst>
                  <a:ext uri="{0D108BD9-81ED-4DB2-BD59-A6C34878D82A}">
                    <a16:rowId xmlns:a16="http://schemas.microsoft.com/office/drawing/2014/main" val="149999441"/>
                  </a:ext>
                </a:extLst>
              </a:tr>
              <a:tr h="939089">
                <a:tc>
                  <a:txBody>
                    <a:bodyPr/>
                    <a:lstStyle/>
                    <a:p>
                      <a:r>
                        <a:rPr lang="en-US" sz="2000">
                          <a:effectLst/>
                        </a:rPr>
                        <a:t>D3: Develop a long-term Asset Management Plan (AMP)</a:t>
                      </a:r>
                    </a:p>
                  </a:txBody>
                  <a:tcPr marL="0" marR="0" marT="0" marB="0" anchor="ctr">
                    <a:lnL>
                      <a:noFill/>
                    </a:lnL>
                    <a:lnR>
                      <a:noFill/>
                    </a:lnR>
                    <a:lnT>
                      <a:noFill/>
                    </a:lnT>
                    <a:lnB>
                      <a:noFill/>
                    </a:lnB>
                    <a:noFill/>
                  </a:tcPr>
                </a:tc>
                <a:extLst>
                  <a:ext uri="{0D108BD9-81ED-4DB2-BD59-A6C34878D82A}">
                    <a16:rowId xmlns:a16="http://schemas.microsoft.com/office/drawing/2014/main" val="392147500"/>
                  </a:ext>
                </a:extLst>
              </a:tr>
              <a:tr h="939089">
                <a:tc>
                  <a:txBody>
                    <a:bodyPr/>
                    <a:lstStyle/>
                    <a:p>
                      <a:r>
                        <a:rPr lang="en-US" sz="2000">
                          <a:effectLst/>
                        </a:rPr>
                        <a:t>D4: Establish a comprehensive PM plan for buildings, utilities, transportation, and the outdoor campus environment.</a:t>
                      </a:r>
                    </a:p>
                  </a:txBody>
                  <a:tcPr marL="0" marR="0" marT="0" marB="0" anchor="ctr">
                    <a:lnL>
                      <a:noFill/>
                    </a:lnL>
                    <a:lnR>
                      <a:noFill/>
                    </a:lnR>
                    <a:lnT>
                      <a:noFill/>
                    </a:lnT>
                    <a:lnB>
                      <a:noFill/>
                    </a:lnB>
                    <a:noFill/>
                  </a:tcPr>
                </a:tc>
                <a:extLst>
                  <a:ext uri="{0D108BD9-81ED-4DB2-BD59-A6C34878D82A}">
                    <a16:rowId xmlns:a16="http://schemas.microsoft.com/office/drawing/2014/main" val="219330877"/>
                  </a:ext>
                </a:extLst>
              </a:tr>
            </a:tbl>
          </a:graphicData>
        </a:graphic>
      </p:graphicFrame>
      <p:sp>
        <p:nvSpPr>
          <p:cNvPr id="4" name="Slide Number Placeholder 3">
            <a:extLst>
              <a:ext uri="{FF2B5EF4-FFF2-40B4-BE49-F238E27FC236}">
                <a16:creationId xmlns:a16="http://schemas.microsoft.com/office/drawing/2014/main" id="{97DA1C83-874E-84A1-4C21-C07A1EDDF14F}"/>
              </a:ext>
            </a:extLst>
          </p:cNvPr>
          <p:cNvSpPr>
            <a:spLocks noGrp="1"/>
          </p:cNvSpPr>
          <p:nvPr>
            <p:ph type="sldNum" sz="quarter" idx="12"/>
          </p:nvPr>
        </p:nvSpPr>
        <p:spPr/>
        <p:txBody>
          <a:bodyPr/>
          <a:lstStyle/>
          <a:p>
            <a:fld id="{C62B1447-E986-4B66-B5A6-63FA10A0784F}" type="slidenum">
              <a:rPr lang="en-US" smtClean="0"/>
              <a:pPr/>
              <a:t>16</a:t>
            </a:fld>
            <a:endParaRPr lang="en-US"/>
          </a:p>
        </p:txBody>
      </p:sp>
    </p:spTree>
    <p:extLst>
      <p:ext uri="{BB962C8B-B14F-4D97-AF65-F5344CB8AC3E}">
        <p14:creationId xmlns:p14="http://schemas.microsoft.com/office/powerpoint/2010/main" val="4234685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32CDC-2CFC-064C-E04C-9A3AFE0F13FA}"/>
              </a:ext>
            </a:extLst>
          </p:cNvPr>
          <p:cNvSpPr>
            <a:spLocks noGrp="1"/>
          </p:cNvSpPr>
          <p:nvPr>
            <p:ph type="title"/>
          </p:nvPr>
        </p:nvSpPr>
        <p:spPr/>
        <p:txBody>
          <a:bodyPr lIns="91440" tIns="45720" rIns="91440" bIns="45720" anchor="t"/>
          <a:lstStyle/>
          <a:p>
            <a:r>
              <a:rPr lang="en-US">
                <a:cs typeface="Calibri Light"/>
              </a:rPr>
              <a:t>Accessibility</a:t>
            </a:r>
            <a:endParaRPr lang="en-US"/>
          </a:p>
        </p:txBody>
      </p:sp>
      <p:graphicFrame>
        <p:nvGraphicFramePr>
          <p:cNvPr id="6" name="Content Placeholder 5">
            <a:extLst>
              <a:ext uri="{FF2B5EF4-FFF2-40B4-BE49-F238E27FC236}">
                <a16:creationId xmlns:a16="http://schemas.microsoft.com/office/drawing/2014/main" id="{1F8133B1-352D-40C8-7596-C6EAD07F56A1}"/>
              </a:ext>
            </a:extLst>
          </p:cNvPr>
          <p:cNvGraphicFramePr>
            <a:graphicFrameLocks noGrp="1"/>
          </p:cNvGraphicFramePr>
          <p:nvPr>
            <p:ph idx="1"/>
            <p:extLst>
              <p:ext uri="{D42A27DB-BD31-4B8C-83A1-F6EECF244321}">
                <p14:modId xmlns:p14="http://schemas.microsoft.com/office/powerpoint/2010/main" val="3804792410"/>
              </p:ext>
            </p:extLst>
          </p:nvPr>
        </p:nvGraphicFramePr>
        <p:xfrm>
          <a:off x="628650" y="1825625"/>
          <a:ext cx="7886700" cy="2730852"/>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177913270"/>
                    </a:ext>
                  </a:extLst>
                </a:gridCol>
              </a:tblGrid>
              <a:tr h="870830">
                <a:tc>
                  <a:txBody>
                    <a:bodyPr/>
                    <a:lstStyle/>
                    <a:p>
                      <a:r>
                        <a:rPr lang="en-US" sz="2000">
                          <a:effectLst/>
                        </a:rPr>
                        <a:t>A1: Develop an understanding of building accessibility barriers on campus</a:t>
                      </a:r>
                    </a:p>
                  </a:txBody>
                  <a:tcPr marL="0" marR="0" marT="0" marB="0" anchor="ctr">
                    <a:lnL>
                      <a:noFill/>
                    </a:lnL>
                    <a:lnR>
                      <a:noFill/>
                    </a:lnR>
                    <a:lnT>
                      <a:noFill/>
                    </a:lnT>
                    <a:lnB>
                      <a:noFill/>
                    </a:lnB>
                    <a:noFill/>
                  </a:tcPr>
                </a:tc>
                <a:extLst>
                  <a:ext uri="{0D108BD9-81ED-4DB2-BD59-A6C34878D82A}">
                    <a16:rowId xmlns:a16="http://schemas.microsoft.com/office/drawing/2014/main" val="932939647"/>
                  </a:ext>
                </a:extLst>
              </a:tr>
              <a:tr h="930011">
                <a:tc>
                  <a:txBody>
                    <a:bodyPr/>
                    <a:lstStyle/>
                    <a:p>
                      <a:r>
                        <a:rPr lang="en-US" sz="2000">
                          <a:effectLst/>
                        </a:rPr>
                        <a:t>A2: Further the commitment to ADA compliance and leadership in Accessibility</a:t>
                      </a:r>
                    </a:p>
                  </a:txBody>
                  <a:tcPr marL="0" marR="0" marT="0" marB="0" anchor="ctr">
                    <a:lnL>
                      <a:noFill/>
                    </a:lnL>
                    <a:lnR>
                      <a:noFill/>
                    </a:lnR>
                    <a:lnT>
                      <a:noFill/>
                    </a:lnT>
                    <a:lnB>
                      <a:noFill/>
                    </a:lnB>
                    <a:noFill/>
                  </a:tcPr>
                </a:tc>
                <a:extLst>
                  <a:ext uri="{0D108BD9-81ED-4DB2-BD59-A6C34878D82A}">
                    <a16:rowId xmlns:a16="http://schemas.microsoft.com/office/drawing/2014/main" val="1479270414"/>
                  </a:ext>
                </a:extLst>
              </a:tr>
              <a:tr h="930011">
                <a:tc>
                  <a:txBody>
                    <a:bodyPr/>
                    <a:lstStyle/>
                    <a:p>
                      <a:r>
                        <a:rPr lang="en-US" sz="2000">
                          <a:effectLst/>
                        </a:rPr>
                        <a:t>A3: Improve accessibility of campus walkways</a:t>
                      </a:r>
                    </a:p>
                  </a:txBody>
                  <a:tcPr marL="0" marR="0" marT="0" marB="0" anchor="ctr">
                    <a:lnL>
                      <a:noFill/>
                    </a:lnL>
                    <a:lnR>
                      <a:noFill/>
                    </a:lnR>
                    <a:lnT>
                      <a:noFill/>
                    </a:lnT>
                    <a:lnB>
                      <a:noFill/>
                    </a:lnB>
                    <a:noFill/>
                  </a:tcPr>
                </a:tc>
                <a:extLst>
                  <a:ext uri="{0D108BD9-81ED-4DB2-BD59-A6C34878D82A}">
                    <a16:rowId xmlns:a16="http://schemas.microsoft.com/office/drawing/2014/main" val="4092101659"/>
                  </a:ext>
                </a:extLst>
              </a:tr>
            </a:tbl>
          </a:graphicData>
        </a:graphic>
      </p:graphicFrame>
      <p:sp>
        <p:nvSpPr>
          <p:cNvPr id="4" name="Slide Number Placeholder 3">
            <a:extLst>
              <a:ext uri="{FF2B5EF4-FFF2-40B4-BE49-F238E27FC236}">
                <a16:creationId xmlns:a16="http://schemas.microsoft.com/office/drawing/2014/main" id="{65252B66-6323-9568-718F-7D47AF621644}"/>
              </a:ext>
            </a:extLst>
          </p:cNvPr>
          <p:cNvSpPr>
            <a:spLocks noGrp="1"/>
          </p:cNvSpPr>
          <p:nvPr>
            <p:ph type="sldNum" sz="quarter" idx="12"/>
          </p:nvPr>
        </p:nvSpPr>
        <p:spPr/>
        <p:txBody>
          <a:bodyPr/>
          <a:lstStyle/>
          <a:p>
            <a:fld id="{C62B1447-E986-4B66-B5A6-63FA10A0784F}" type="slidenum">
              <a:rPr lang="en-US" smtClean="0"/>
              <a:pPr/>
              <a:t>17</a:t>
            </a:fld>
            <a:endParaRPr lang="en-US"/>
          </a:p>
        </p:txBody>
      </p:sp>
    </p:spTree>
    <p:extLst>
      <p:ext uri="{BB962C8B-B14F-4D97-AF65-F5344CB8AC3E}">
        <p14:creationId xmlns:p14="http://schemas.microsoft.com/office/powerpoint/2010/main" val="68601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6BDCF-35B8-BFB8-5701-1B0BEB59E115}"/>
              </a:ext>
            </a:extLst>
          </p:cNvPr>
          <p:cNvSpPr>
            <a:spLocks noGrp="1"/>
          </p:cNvSpPr>
          <p:nvPr>
            <p:ph type="title"/>
          </p:nvPr>
        </p:nvSpPr>
        <p:spPr/>
        <p:txBody>
          <a:bodyPr lIns="91440" tIns="45720" rIns="91440" bIns="45720" anchor="t"/>
          <a:lstStyle/>
          <a:p>
            <a:r>
              <a:rPr lang="en-US">
                <a:cs typeface="Calibri Light"/>
              </a:rPr>
              <a:t>Academic Collaboration</a:t>
            </a:r>
            <a:endParaRPr lang="en-US"/>
          </a:p>
        </p:txBody>
      </p:sp>
      <p:graphicFrame>
        <p:nvGraphicFramePr>
          <p:cNvPr id="6" name="Content Placeholder 5">
            <a:extLst>
              <a:ext uri="{FF2B5EF4-FFF2-40B4-BE49-F238E27FC236}">
                <a16:creationId xmlns:a16="http://schemas.microsoft.com/office/drawing/2014/main" id="{1E70F361-F870-0557-3110-DE5146CA993E}"/>
              </a:ext>
            </a:extLst>
          </p:cNvPr>
          <p:cNvGraphicFramePr>
            <a:graphicFrameLocks noGrp="1"/>
          </p:cNvGraphicFramePr>
          <p:nvPr>
            <p:ph idx="1"/>
            <p:extLst>
              <p:ext uri="{D42A27DB-BD31-4B8C-83A1-F6EECF244321}">
                <p14:modId xmlns:p14="http://schemas.microsoft.com/office/powerpoint/2010/main" val="2811196517"/>
              </p:ext>
            </p:extLst>
          </p:nvPr>
        </p:nvGraphicFramePr>
        <p:xfrm>
          <a:off x="628650" y="1711325"/>
          <a:ext cx="7886700" cy="1054162"/>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432490782"/>
                    </a:ext>
                  </a:extLst>
                </a:gridCol>
              </a:tblGrid>
              <a:tr h="1054162">
                <a:tc>
                  <a:txBody>
                    <a:bodyPr/>
                    <a:lstStyle/>
                    <a:p>
                      <a:r>
                        <a:rPr lang="en-US" sz="2000">
                          <a:effectLst/>
                        </a:rPr>
                        <a:t>AC1: Contribute significantly to the research and teaching mission of the university</a:t>
                      </a:r>
                    </a:p>
                  </a:txBody>
                  <a:tcPr marL="0" marR="0" marT="0" marB="0" anchor="ctr">
                    <a:lnL>
                      <a:noFill/>
                    </a:lnL>
                    <a:lnR>
                      <a:noFill/>
                    </a:lnR>
                    <a:lnT>
                      <a:noFill/>
                    </a:lnT>
                    <a:lnB>
                      <a:noFill/>
                    </a:lnB>
                    <a:noFill/>
                  </a:tcPr>
                </a:tc>
                <a:extLst>
                  <a:ext uri="{0D108BD9-81ED-4DB2-BD59-A6C34878D82A}">
                    <a16:rowId xmlns:a16="http://schemas.microsoft.com/office/drawing/2014/main" val="195034753"/>
                  </a:ext>
                </a:extLst>
              </a:tr>
            </a:tbl>
          </a:graphicData>
        </a:graphic>
      </p:graphicFrame>
      <p:sp>
        <p:nvSpPr>
          <p:cNvPr id="4" name="Slide Number Placeholder 3">
            <a:extLst>
              <a:ext uri="{FF2B5EF4-FFF2-40B4-BE49-F238E27FC236}">
                <a16:creationId xmlns:a16="http://schemas.microsoft.com/office/drawing/2014/main" id="{4335904F-E444-E51D-FF72-DDF27FBB0F7B}"/>
              </a:ext>
            </a:extLst>
          </p:cNvPr>
          <p:cNvSpPr>
            <a:spLocks noGrp="1"/>
          </p:cNvSpPr>
          <p:nvPr>
            <p:ph type="sldNum" sz="quarter" idx="12"/>
          </p:nvPr>
        </p:nvSpPr>
        <p:spPr/>
        <p:txBody>
          <a:bodyPr/>
          <a:lstStyle/>
          <a:p>
            <a:fld id="{C62B1447-E986-4B66-B5A6-63FA10A0784F}" type="slidenum">
              <a:rPr lang="en-US" smtClean="0"/>
              <a:pPr/>
              <a:t>18</a:t>
            </a:fld>
            <a:endParaRPr lang="en-US"/>
          </a:p>
        </p:txBody>
      </p:sp>
      <p:graphicFrame>
        <p:nvGraphicFramePr>
          <p:cNvPr id="8" name="Table 7">
            <a:extLst>
              <a:ext uri="{FF2B5EF4-FFF2-40B4-BE49-F238E27FC236}">
                <a16:creationId xmlns:a16="http://schemas.microsoft.com/office/drawing/2014/main" id="{DCD2E882-9025-00C8-B11E-47F6A6D1BC41}"/>
              </a:ext>
            </a:extLst>
          </p:cNvPr>
          <p:cNvGraphicFramePr>
            <a:graphicFrameLocks noGrp="1"/>
          </p:cNvGraphicFramePr>
          <p:nvPr>
            <p:extLst>
              <p:ext uri="{D42A27DB-BD31-4B8C-83A1-F6EECF244321}">
                <p14:modId xmlns:p14="http://schemas.microsoft.com/office/powerpoint/2010/main" val="3472286092"/>
              </p:ext>
            </p:extLst>
          </p:nvPr>
        </p:nvGraphicFramePr>
        <p:xfrm>
          <a:off x="628650" y="2619375"/>
          <a:ext cx="7204132" cy="1920240"/>
        </p:xfrm>
        <a:graphic>
          <a:graphicData uri="http://schemas.openxmlformats.org/drawingml/2006/table">
            <a:tbl>
              <a:tblPr bandRow="1">
                <a:tableStyleId>{5C22544A-7EE6-4342-B048-85BDC9FD1C3A}</a:tableStyleId>
              </a:tblPr>
              <a:tblGrid>
                <a:gridCol w="7204132">
                  <a:extLst>
                    <a:ext uri="{9D8B030D-6E8A-4147-A177-3AD203B41FA5}">
                      <a16:colId xmlns:a16="http://schemas.microsoft.com/office/drawing/2014/main" val="3907397062"/>
                    </a:ext>
                  </a:extLst>
                </a:gridCol>
              </a:tblGrid>
              <a:tr h="1885950">
                <a:tc>
                  <a:txBody>
                    <a:bodyPr/>
                    <a:lstStyle/>
                    <a:p>
                      <a:r>
                        <a:rPr lang="en-US">
                          <a:effectLst/>
                        </a:rPr>
                        <a:t>1.    F&amp;S professionals will contribute their industrial expertise &amp; data to research projects, as lecturers or at special events</a:t>
                      </a:r>
                      <a:br>
                        <a:rPr lang="en-US">
                          <a:effectLst/>
                        </a:rPr>
                      </a:br>
                      <a:r>
                        <a:rPr lang="en-US">
                          <a:effectLst/>
                        </a:rPr>
                        <a:t>2.    F&amp;S will make their data available as required by researchers for data analytics and inferences purposes</a:t>
                      </a:r>
                      <a:br>
                        <a:rPr lang="en-US">
                          <a:effectLst/>
                        </a:rPr>
                      </a:br>
                      <a:r>
                        <a:rPr lang="en-US">
                          <a:effectLst/>
                        </a:rPr>
                        <a:t>3.    F&amp;S will accommodate efforts and make campus facilities available as Living Labs for research and educational purposes</a:t>
                      </a:r>
                      <a:br>
                        <a:rPr lang="en-US">
                          <a:effectLst/>
                        </a:rPr>
                      </a:br>
                      <a:r>
                        <a:rPr lang="en-US">
                          <a:effectLst/>
                        </a:rPr>
                        <a:t>4.    F&amp;S will provide tours for classes and special events</a:t>
                      </a:r>
                    </a:p>
                  </a:txBody>
                  <a:tcPr marL="0" marR="0" marT="0" marB="0" anchor="ctr">
                    <a:lnL>
                      <a:noFill/>
                    </a:lnL>
                    <a:lnR>
                      <a:noFill/>
                    </a:lnR>
                    <a:lnT>
                      <a:noFill/>
                    </a:lnT>
                    <a:lnB>
                      <a:noFill/>
                    </a:lnB>
                    <a:noFill/>
                  </a:tcPr>
                </a:tc>
                <a:extLst>
                  <a:ext uri="{0D108BD9-81ED-4DB2-BD59-A6C34878D82A}">
                    <a16:rowId xmlns:a16="http://schemas.microsoft.com/office/drawing/2014/main" val="2558596625"/>
                  </a:ext>
                </a:extLst>
              </a:tr>
            </a:tbl>
          </a:graphicData>
        </a:graphic>
      </p:graphicFrame>
    </p:spTree>
    <p:extLst>
      <p:ext uri="{BB962C8B-B14F-4D97-AF65-F5344CB8AC3E}">
        <p14:creationId xmlns:p14="http://schemas.microsoft.com/office/powerpoint/2010/main" val="1636772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5E38F-2210-1C8C-1FB4-9F29E20BEF5D}"/>
              </a:ext>
            </a:extLst>
          </p:cNvPr>
          <p:cNvSpPr>
            <a:spLocks noGrp="1"/>
          </p:cNvSpPr>
          <p:nvPr>
            <p:ph type="title"/>
          </p:nvPr>
        </p:nvSpPr>
        <p:spPr/>
        <p:txBody>
          <a:bodyPr lIns="91440" tIns="45720" rIns="91440" bIns="45720" anchor="t"/>
          <a:lstStyle/>
          <a:p>
            <a:r>
              <a:rPr lang="en-US">
                <a:cs typeface="Calibri Light"/>
              </a:rPr>
              <a:t>Space Management</a:t>
            </a:r>
            <a:endParaRPr lang="en-US"/>
          </a:p>
        </p:txBody>
      </p:sp>
      <p:graphicFrame>
        <p:nvGraphicFramePr>
          <p:cNvPr id="6" name="Content Placeholder 5">
            <a:extLst>
              <a:ext uri="{FF2B5EF4-FFF2-40B4-BE49-F238E27FC236}">
                <a16:creationId xmlns:a16="http://schemas.microsoft.com/office/drawing/2014/main" id="{8997E47A-8280-3B8F-9C16-2CEB98665F07}"/>
              </a:ext>
            </a:extLst>
          </p:cNvPr>
          <p:cNvGraphicFramePr>
            <a:graphicFrameLocks noGrp="1"/>
          </p:cNvGraphicFramePr>
          <p:nvPr>
            <p:ph idx="1"/>
            <p:extLst>
              <p:ext uri="{D42A27DB-BD31-4B8C-83A1-F6EECF244321}">
                <p14:modId xmlns:p14="http://schemas.microsoft.com/office/powerpoint/2010/main" val="1735159268"/>
              </p:ext>
            </p:extLst>
          </p:nvPr>
        </p:nvGraphicFramePr>
        <p:xfrm>
          <a:off x="628650" y="1778000"/>
          <a:ext cx="7886700" cy="397220"/>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1104571151"/>
                    </a:ext>
                  </a:extLst>
                </a:gridCol>
              </a:tblGrid>
              <a:tr h="397220">
                <a:tc>
                  <a:txBody>
                    <a:bodyPr/>
                    <a:lstStyle/>
                    <a:p>
                      <a:r>
                        <a:rPr lang="en-US" sz="2000">
                          <a:effectLst/>
                        </a:rPr>
                        <a:t>SM1: Optimize Space Utilization</a:t>
                      </a:r>
                    </a:p>
                  </a:txBody>
                  <a:tcPr marL="0" marR="0" marT="0" marB="0" anchor="ctr">
                    <a:lnL>
                      <a:noFill/>
                    </a:lnL>
                    <a:lnR>
                      <a:noFill/>
                    </a:lnR>
                    <a:lnT>
                      <a:noFill/>
                    </a:lnT>
                    <a:lnB>
                      <a:noFill/>
                    </a:lnB>
                    <a:noFill/>
                  </a:tcPr>
                </a:tc>
                <a:extLst>
                  <a:ext uri="{0D108BD9-81ED-4DB2-BD59-A6C34878D82A}">
                    <a16:rowId xmlns:a16="http://schemas.microsoft.com/office/drawing/2014/main" val="2782967394"/>
                  </a:ext>
                </a:extLst>
              </a:tr>
            </a:tbl>
          </a:graphicData>
        </a:graphic>
      </p:graphicFrame>
      <p:sp>
        <p:nvSpPr>
          <p:cNvPr id="4" name="Slide Number Placeholder 3">
            <a:extLst>
              <a:ext uri="{FF2B5EF4-FFF2-40B4-BE49-F238E27FC236}">
                <a16:creationId xmlns:a16="http://schemas.microsoft.com/office/drawing/2014/main" id="{225538C7-DE62-54EA-0AB4-B4F618B03684}"/>
              </a:ext>
            </a:extLst>
          </p:cNvPr>
          <p:cNvSpPr>
            <a:spLocks noGrp="1"/>
          </p:cNvSpPr>
          <p:nvPr>
            <p:ph type="sldNum" sz="quarter" idx="12"/>
          </p:nvPr>
        </p:nvSpPr>
        <p:spPr/>
        <p:txBody>
          <a:bodyPr/>
          <a:lstStyle/>
          <a:p>
            <a:fld id="{C62B1447-E986-4B66-B5A6-63FA10A0784F}" type="slidenum">
              <a:rPr lang="en-US" smtClean="0"/>
              <a:pPr/>
              <a:t>19</a:t>
            </a:fld>
            <a:endParaRPr lang="en-US"/>
          </a:p>
        </p:txBody>
      </p:sp>
      <p:graphicFrame>
        <p:nvGraphicFramePr>
          <p:cNvPr id="8" name="Table 7">
            <a:extLst>
              <a:ext uri="{FF2B5EF4-FFF2-40B4-BE49-F238E27FC236}">
                <a16:creationId xmlns:a16="http://schemas.microsoft.com/office/drawing/2014/main" id="{9CBA6F42-DFBF-0BC5-8950-9BDDFDFD9D6F}"/>
              </a:ext>
            </a:extLst>
          </p:cNvPr>
          <p:cNvGraphicFramePr>
            <a:graphicFrameLocks noGrp="1"/>
          </p:cNvGraphicFramePr>
          <p:nvPr>
            <p:extLst>
              <p:ext uri="{D42A27DB-BD31-4B8C-83A1-F6EECF244321}">
                <p14:modId xmlns:p14="http://schemas.microsoft.com/office/powerpoint/2010/main" val="2798767325"/>
              </p:ext>
            </p:extLst>
          </p:nvPr>
        </p:nvGraphicFramePr>
        <p:xfrm>
          <a:off x="628650" y="2038350"/>
          <a:ext cx="7498971" cy="3293082"/>
        </p:xfrm>
        <a:graphic>
          <a:graphicData uri="http://schemas.openxmlformats.org/drawingml/2006/table">
            <a:tbl>
              <a:tblPr bandRow="1">
                <a:tableStyleId>{5C22544A-7EE6-4342-B048-85BDC9FD1C3A}</a:tableStyleId>
              </a:tblPr>
              <a:tblGrid>
                <a:gridCol w="7498971">
                  <a:extLst>
                    <a:ext uri="{9D8B030D-6E8A-4147-A177-3AD203B41FA5}">
                      <a16:colId xmlns:a16="http://schemas.microsoft.com/office/drawing/2014/main" val="2620946130"/>
                    </a:ext>
                  </a:extLst>
                </a:gridCol>
              </a:tblGrid>
              <a:tr h="3293082">
                <a:tc>
                  <a:txBody>
                    <a:bodyPr/>
                    <a:lstStyle/>
                    <a:p>
                      <a:r>
                        <a:rPr lang="en-US" sz="1600">
                          <a:effectLst/>
                        </a:rPr>
                        <a:t>1.    Work with the campus community to produce space allocation ratio per student by space type (lab, classroom, etc.)</a:t>
                      </a:r>
                      <a:br>
                        <a:rPr lang="en-US" sz="1600">
                          <a:effectLst/>
                        </a:rPr>
                      </a:br>
                      <a:r>
                        <a:rPr lang="en-US" sz="1600">
                          <a:effectLst/>
                        </a:rPr>
                        <a:t>2.    Work with campus to develop space allocation matrix per FTE for every college.</a:t>
                      </a:r>
                      <a:br>
                        <a:rPr lang="en-US" sz="1600">
                          <a:effectLst/>
                        </a:rPr>
                      </a:br>
                      <a:r>
                        <a:rPr lang="en-US" sz="1600">
                          <a:effectLst/>
                        </a:rPr>
                        <a:t>3.    Survey space utilization per use type</a:t>
                      </a:r>
                      <a:br>
                        <a:rPr lang="en-US" sz="1600">
                          <a:effectLst/>
                        </a:rPr>
                      </a:br>
                      <a:r>
                        <a:rPr lang="en-US" sz="1600">
                          <a:effectLst/>
                        </a:rPr>
                        <a:t>4.    Develop improved utilization plan for underutilized spaces; work with Provost to strategize a workable plan for improved utilization of underutilized space by the middle of 2020.</a:t>
                      </a:r>
                      <a:br>
                        <a:rPr lang="en-US" sz="1600">
                          <a:effectLst/>
                        </a:rPr>
                      </a:br>
                      <a:r>
                        <a:rPr lang="en-US" sz="1600">
                          <a:effectLst/>
                        </a:rPr>
                        <a:t>5.    Develop a Space Management Plan; Work with Provost to accurately record campus space and measure against space bank with searchable data in place by July 2019.</a:t>
                      </a:r>
                      <a:br>
                        <a:rPr lang="en-US" sz="1600">
                          <a:effectLst/>
                        </a:rPr>
                      </a:br>
                      <a:r>
                        <a:rPr lang="en-US" sz="1600">
                          <a:effectLst/>
                        </a:rPr>
                        <a:t>6.    Maintain building demolition plan. Work with Facility Planning Committee in 2019 to prioritize future demolitions and incorporate demolition plan into Space Management Plan report to be done by December 2020.</a:t>
                      </a:r>
                    </a:p>
                  </a:txBody>
                  <a:tcPr marL="0" marR="0" marT="0" marB="0" anchor="ctr">
                    <a:lnL>
                      <a:noFill/>
                    </a:lnL>
                    <a:lnR>
                      <a:noFill/>
                    </a:lnR>
                    <a:lnT>
                      <a:noFill/>
                    </a:lnT>
                    <a:lnB>
                      <a:noFill/>
                    </a:lnB>
                    <a:noFill/>
                  </a:tcPr>
                </a:tc>
                <a:extLst>
                  <a:ext uri="{0D108BD9-81ED-4DB2-BD59-A6C34878D82A}">
                    <a16:rowId xmlns:a16="http://schemas.microsoft.com/office/drawing/2014/main" val="2689477914"/>
                  </a:ext>
                </a:extLst>
              </a:tr>
            </a:tbl>
          </a:graphicData>
        </a:graphic>
      </p:graphicFrame>
    </p:spTree>
    <p:extLst>
      <p:ext uri="{BB962C8B-B14F-4D97-AF65-F5344CB8AC3E}">
        <p14:creationId xmlns:p14="http://schemas.microsoft.com/office/powerpoint/2010/main" val="2694335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49938"/>
            <a:ext cx="7892878" cy="676834"/>
          </a:xfrm>
        </p:spPr>
        <p:txBody>
          <a:bodyPr lIns="91440" tIns="45720" rIns="91440" bIns="45720" anchor="t"/>
          <a:lstStyle/>
          <a:p>
            <a:r>
              <a:rPr lang="en-US">
                <a:ea typeface="Calibri Light"/>
                <a:cs typeface="Calibri Light"/>
              </a:rPr>
              <a:t>Purpose</a:t>
            </a:r>
            <a:endParaRPr lang="en-US"/>
          </a:p>
        </p:txBody>
      </p:sp>
      <p:sp>
        <p:nvSpPr>
          <p:cNvPr id="3" name="Content Placeholder 2"/>
          <p:cNvSpPr>
            <a:spLocks noGrp="1"/>
          </p:cNvSpPr>
          <p:nvPr>
            <p:ph idx="1"/>
          </p:nvPr>
        </p:nvSpPr>
        <p:spPr>
          <a:xfrm>
            <a:off x="634828" y="1331355"/>
            <a:ext cx="7886700" cy="3510873"/>
          </a:xfrm>
        </p:spPr>
        <p:txBody>
          <a:bodyPr lIns="91440" tIns="45720" rIns="91440" bIns="45720" anchor="t"/>
          <a:lstStyle/>
          <a:p>
            <a:pPr marL="0" indent="0">
              <a:buNone/>
            </a:pPr>
            <a:r>
              <a:rPr lang="en-US" dirty="0">
                <a:ea typeface="Calibri"/>
                <a:cs typeface="Calibri"/>
              </a:rPr>
              <a:t>To identify the general focus areas of the next strategic plan by reviewing where we are with the current strategic plan, the information we gathered from the surveys and strategic discussions.</a:t>
            </a:r>
            <a:endParaRPr lang="en-US" dirty="0"/>
          </a:p>
        </p:txBody>
      </p:sp>
      <p:sp>
        <p:nvSpPr>
          <p:cNvPr id="5" name="Slide Number Placeholder 4"/>
          <p:cNvSpPr>
            <a:spLocks noGrp="1"/>
          </p:cNvSpPr>
          <p:nvPr>
            <p:ph type="sldNum" sz="quarter" idx="12"/>
          </p:nvPr>
        </p:nvSpPr>
        <p:spPr/>
        <p:txBody>
          <a:bodyPr/>
          <a:lstStyle/>
          <a:p>
            <a:fld id="{C62B1447-E986-4B66-B5A6-63FA10A0784F}" type="slidenum">
              <a:rPr lang="en-US" smtClean="0"/>
              <a:pPr/>
              <a:t>2</a:t>
            </a:fld>
            <a:endParaRPr lang="en-US"/>
          </a:p>
        </p:txBody>
      </p:sp>
    </p:spTree>
    <p:extLst>
      <p:ext uri="{BB962C8B-B14F-4D97-AF65-F5344CB8AC3E}">
        <p14:creationId xmlns:p14="http://schemas.microsoft.com/office/powerpoint/2010/main" val="141834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31461-732F-0829-FA8C-957F27E1CE7F}"/>
              </a:ext>
            </a:extLst>
          </p:cNvPr>
          <p:cNvSpPr>
            <a:spLocks noGrp="1"/>
          </p:cNvSpPr>
          <p:nvPr>
            <p:ph type="title"/>
          </p:nvPr>
        </p:nvSpPr>
        <p:spPr/>
        <p:txBody>
          <a:bodyPr lIns="91440" tIns="45720" rIns="91440" bIns="45720" anchor="t"/>
          <a:lstStyle/>
          <a:p>
            <a:r>
              <a:rPr lang="en-US">
                <a:cs typeface="Calibri Light"/>
              </a:rPr>
              <a:t>Energy Management &amp; Sustainability</a:t>
            </a:r>
            <a:endParaRPr lang="en-US"/>
          </a:p>
        </p:txBody>
      </p:sp>
      <p:graphicFrame>
        <p:nvGraphicFramePr>
          <p:cNvPr id="6" name="Content Placeholder 5">
            <a:extLst>
              <a:ext uri="{FF2B5EF4-FFF2-40B4-BE49-F238E27FC236}">
                <a16:creationId xmlns:a16="http://schemas.microsoft.com/office/drawing/2014/main" id="{CE8A63AF-0AF2-CF20-D7FB-A691AF8713C4}"/>
              </a:ext>
            </a:extLst>
          </p:cNvPr>
          <p:cNvGraphicFramePr>
            <a:graphicFrameLocks noGrp="1"/>
          </p:cNvGraphicFramePr>
          <p:nvPr>
            <p:ph idx="1"/>
            <p:extLst>
              <p:ext uri="{D42A27DB-BD31-4B8C-83A1-F6EECF244321}">
                <p14:modId xmlns:p14="http://schemas.microsoft.com/office/powerpoint/2010/main" val="4273368527"/>
              </p:ext>
            </p:extLst>
          </p:nvPr>
        </p:nvGraphicFramePr>
        <p:xfrm>
          <a:off x="628650" y="1981200"/>
          <a:ext cx="7886700" cy="3706799"/>
        </p:xfrm>
        <a:graphic>
          <a:graphicData uri="http://schemas.openxmlformats.org/drawingml/2006/table">
            <a:tbl>
              <a:tblPr bandRow="1">
                <a:tableStyleId>{5C22544A-7EE6-4342-B048-85BDC9FD1C3A}</a:tableStyleId>
              </a:tblPr>
              <a:tblGrid>
                <a:gridCol w="7886700">
                  <a:extLst>
                    <a:ext uri="{9D8B030D-6E8A-4147-A177-3AD203B41FA5}">
                      <a16:colId xmlns:a16="http://schemas.microsoft.com/office/drawing/2014/main" val="259242769"/>
                    </a:ext>
                  </a:extLst>
                </a:gridCol>
              </a:tblGrid>
              <a:tr h="308900">
                <a:tc>
                  <a:txBody>
                    <a:bodyPr/>
                    <a:lstStyle/>
                    <a:p>
                      <a:r>
                        <a:rPr lang="en-US">
                          <a:effectLst/>
                        </a:rPr>
                        <a:t>E1: Develop Energy Conservation Plan</a:t>
                      </a:r>
                    </a:p>
                  </a:txBody>
                  <a:tcPr marL="0" marR="0" marT="0" marB="0" anchor="ctr">
                    <a:lnL>
                      <a:noFill/>
                    </a:lnL>
                    <a:lnR>
                      <a:noFill/>
                    </a:lnR>
                    <a:lnT>
                      <a:noFill/>
                    </a:lnT>
                    <a:lnB>
                      <a:noFill/>
                    </a:lnB>
                    <a:noFill/>
                  </a:tcPr>
                </a:tc>
                <a:extLst>
                  <a:ext uri="{0D108BD9-81ED-4DB2-BD59-A6C34878D82A}">
                    <a16:rowId xmlns:a16="http://schemas.microsoft.com/office/drawing/2014/main" val="2703683276"/>
                  </a:ext>
                </a:extLst>
              </a:tr>
              <a:tr h="308900">
                <a:tc>
                  <a:txBody>
                    <a:bodyPr/>
                    <a:lstStyle/>
                    <a:p>
                      <a:r>
                        <a:rPr lang="en-US">
                          <a:effectLst/>
                        </a:rPr>
                        <a:t>E2: Reduce energy consumption</a:t>
                      </a:r>
                    </a:p>
                  </a:txBody>
                  <a:tcPr marL="0" marR="0" marT="0" marB="0" anchor="ctr">
                    <a:lnL>
                      <a:noFill/>
                    </a:lnL>
                    <a:lnR>
                      <a:noFill/>
                    </a:lnR>
                    <a:lnT>
                      <a:noFill/>
                    </a:lnT>
                    <a:lnB>
                      <a:noFill/>
                    </a:lnB>
                    <a:noFill/>
                  </a:tcPr>
                </a:tc>
                <a:extLst>
                  <a:ext uri="{0D108BD9-81ED-4DB2-BD59-A6C34878D82A}">
                    <a16:rowId xmlns:a16="http://schemas.microsoft.com/office/drawing/2014/main" val="1816901073"/>
                  </a:ext>
                </a:extLst>
              </a:tr>
              <a:tr h="308900">
                <a:tc>
                  <a:txBody>
                    <a:bodyPr/>
                    <a:lstStyle/>
                    <a:p>
                      <a:r>
                        <a:rPr lang="en-US">
                          <a:effectLst/>
                        </a:rPr>
                        <a:t>E3: Increase renewable energy</a:t>
                      </a:r>
                    </a:p>
                  </a:txBody>
                  <a:tcPr marL="0" marR="0" marT="0" marB="0" anchor="ctr">
                    <a:lnL>
                      <a:noFill/>
                    </a:lnL>
                    <a:lnR>
                      <a:noFill/>
                    </a:lnR>
                    <a:lnT>
                      <a:noFill/>
                    </a:lnT>
                    <a:lnB>
                      <a:noFill/>
                    </a:lnB>
                    <a:noFill/>
                  </a:tcPr>
                </a:tc>
                <a:extLst>
                  <a:ext uri="{0D108BD9-81ED-4DB2-BD59-A6C34878D82A}">
                    <a16:rowId xmlns:a16="http://schemas.microsoft.com/office/drawing/2014/main" val="1461318406"/>
                  </a:ext>
                </a:extLst>
              </a:tr>
              <a:tr h="308900">
                <a:tc>
                  <a:txBody>
                    <a:bodyPr/>
                    <a:lstStyle/>
                    <a:p>
                      <a:r>
                        <a:rPr lang="en-US">
                          <a:effectLst/>
                        </a:rPr>
                        <a:t>E4: Reduce Water consumption</a:t>
                      </a:r>
                    </a:p>
                  </a:txBody>
                  <a:tcPr marL="0" marR="0" marT="0" marB="0" anchor="ctr">
                    <a:lnL>
                      <a:noFill/>
                    </a:lnL>
                    <a:lnR>
                      <a:noFill/>
                    </a:lnR>
                    <a:lnT>
                      <a:noFill/>
                    </a:lnT>
                    <a:lnB>
                      <a:noFill/>
                    </a:lnB>
                    <a:noFill/>
                  </a:tcPr>
                </a:tc>
                <a:extLst>
                  <a:ext uri="{0D108BD9-81ED-4DB2-BD59-A6C34878D82A}">
                    <a16:rowId xmlns:a16="http://schemas.microsoft.com/office/drawing/2014/main" val="1044747480"/>
                  </a:ext>
                </a:extLst>
              </a:tr>
              <a:tr h="308900">
                <a:tc>
                  <a:txBody>
                    <a:bodyPr/>
                    <a:lstStyle/>
                    <a:p>
                      <a:r>
                        <a:rPr lang="en-US">
                          <a:effectLst/>
                        </a:rPr>
                        <a:t>E5: Reduce vehicle emissions and fuel consumption</a:t>
                      </a:r>
                    </a:p>
                  </a:txBody>
                  <a:tcPr marL="0" marR="0" marT="0" marB="0" anchor="ctr">
                    <a:lnL>
                      <a:noFill/>
                    </a:lnL>
                    <a:lnR>
                      <a:noFill/>
                    </a:lnR>
                    <a:lnT>
                      <a:noFill/>
                    </a:lnT>
                    <a:lnB>
                      <a:noFill/>
                    </a:lnB>
                    <a:noFill/>
                  </a:tcPr>
                </a:tc>
                <a:extLst>
                  <a:ext uri="{0D108BD9-81ED-4DB2-BD59-A6C34878D82A}">
                    <a16:rowId xmlns:a16="http://schemas.microsoft.com/office/drawing/2014/main" val="710241632"/>
                  </a:ext>
                </a:extLst>
              </a:tr>
              <a:tr h="308900">
                <a:tc>
                  <a:txBody>
                    <a:bodyPr/>
                    <a:lstStyle/>
                    <a:p>
                      <a:r>
                        <a:rPr lang="en-US">
                          <a:effectLst/>
                        </a:rPr>
                        <a:t>E6: Reduce non-point source pollutants from campus landscapes</a:t>
                      </a:r>
                    </a:p>
                  </a:txBody>
                  <a:tcPr marL="0" marR="0" marT="0" marB="0" anchor="ctr">
                    <a:lnL>
                      <a:noFill/>
                    </a:lnL>
                    <a:lnR>
                      <a:noFill/>
                    </a:lnR>
                    <a:lnT>
                      <a:noFill/>
                    </a:lnT>
                    <a:lnB>
                      <a:noFill/>
                    </a:lnB>
                    <a:noFill/>
                  </a:tcPr>
                </a:tc>
                <a:extLst>
                  <a:ext uri="{0D108BD9-81ED-4DB2-BD59-A6C34878D82A}">
                    <a16:rowId xmlns:a16="http://schemas.microsoft.com/office/drawing/2014/main" val="3745330148"/>
                  </a:ext>
                </a:extLst>
              </a:tr>
              <a:tr h="308900">
                <a:tc>
                  <a:txBody>
                    <a:bodyPr/>
                    <a:lstStyle/>
                    <a:p>
                      <a:r>
                        <a:rPr lang="en-US">
                          <a:effectLst/>
                        </a:rPr>
                        <a:t>E7: Reduce waste going to landfill</a:t>
                      </a:r>
                    </a:p>
                  </a:txBody>
                  <a:tcPr marL="0" marR="0" marT="0" marB="0" anchor="ctr">
                    <a:lnL>
                      <a:noFill/>
                    </a:lnL>
                    <a:lnR>
                      <a:noFill/>
                    </a:lnR>
                    <a:lnT>
                      <a:noFill/>
                    </a:lnT>
                    <a:lnB>
                      <a:noFill/>
                    </a:lnB>
                    <a:noFill/>
                  </a:tcPr>
                </a:tc>
                <a:extLst>
                  <a:ext uri="{0D108BD9-81ED-4DB2-BD59-A6C34878D82A}">
                    <a16:rowId xmlns:a16="http://schemas.microsoft.com/office/drawing/2014/main" val="4074885335"/>
                  </a:ext>
                </a:extLst>
              </a:tr>
              <a:tr h="308900">
                <a:tc>
                  <a:txBody>
                    <a:bodyPr/>
                    <a:lstStyle/>
                    <a:p>
                      <a:r>
                        <a:rPr lang="en-US">
                          <a:effectLst/>
                        </a:rPr>
                        <a:t>E8: Increase use of environmentally friendly procurement</a:t>
                      </a:r>
                    </a:p>
                  </a:txBody>
                  <a:tcPr marL="0" marR="0" marT="0" marB="0" anchor="ctr">
                    <a:lnL>
                      <a:noFill/>
                    </a:lnL>
                    <a:lnR>
                      <a:noFill/>
                    </a:lnR>
                    <a:lnT>
                      <a:noFill/>
                    </a:lnT>
                    <a:lnB>
                      <a:noFill/>
                    </a:lnB>
                    <a:noFill/>
                  </a:tcPr>
                </a:tc>
                <a:extLst>
                  <a:ext uri="{0D108BD9-81ED-4DB2-BD59-A6C34878D82A}">
                    <a16:rowId xmlns:a16="http://schemas.microsoft.com/office/drawing/2014/main" val="4010931719"/>
                  </a:ext>
                </a:extLst>
              </a:tr>
              <a:tr h="308900">
                <a:tc>
                  <a:txBody>
                    <a:bodyPr/>
                    <a:lstStyle/>
                    <a:p>
                      <a:r>
                        <a:rPr lang="en-US">
                          <a:effectLst/>
                        </a:rPr>
                        <a:t>E9: Decrease vehicles on campus</a:t>
                      </a:r>
                    </a:p>
                  </a:txBody>
                  <a:tcPr marL="0" marR="0" marT="0" marB="0" anchor="ctr">
                    <a:lnL>
                      <a:noFill/>
                    </a:lnL>
                    <a:lnR>
                      <a:noFill/>
                    </a:lnR>
                    <a:lnT>
                      <a:noFill/>
                    </a:lnT>
                    <a:lnB>
                      <a:noFill/>
                    </a:lnB>
                    <a:noFill/>
                  </a:tcPr>
                </a:tc>
                <a:extLst>
                  <a:ext uri="{0D108BD9-81ED-4DB2-BD59-A6C34878D82A}">
                    <a16:rowId xmlns:a16="http://schemas.microsoft.com/office/drawing/2014/main" val="280406477"/>
                  </a:ext>
                </a:extLst>
              </a:tr>
              <a:tr h="308900">
                <a:tc>
                  <a:txBody>
                    <a:bodyPr/>
                    <a:lstStyle/>
                    <a:p>
                      <a:r>
                        <a:rPr lang="en-US">
                          <a:effectLst/>
                        </a:rPr>
                        <a:t>E10: Enhance sustainable landscapes</a:t>
                      </a:r>
                    </a:p>
                  </a:txBody>
                  <a:tcPr marL="0" marR="0" marT="0" marB="0" anchor="ctr">
                    <a:lnL>
                      <a:noFill/>
                    </a:lnL>
                    <a:lnR>
                      <a:noFill/>
                    </a:lnR>
                    <a:lnT>
                      <a:noFill/>
                    </a:lnT>
                    <a:lnB>
                      <a:noFill/>
                    </a:lnB>
                    <a:noFill/>
                  </a:tcPr>
                </a:tc>
                <a:extLst>
                  <a:ext uri="{0D108BD9-81ED-4DB2-BD59-A6C34878D82A}">
                    <a16:rowId xmlns:a16="http://schemas.microsoft.com/office/drawing/2014/main" val="2249673939"/>
                  </a:ext>
                </a:extLst>
              </a:tr>
              <a:tr h="617799">
                <a:tc>
                  <a:txBody>
                    <a:bodyPr/>
                    <a:lstStyle/>
                    <a:p>
                      <a:r>
                        <a:rPr lang="en-US">
                          <a:effectLst/>
                        </a:rPr>
                        <a:t>E11: Provide reliable, cost effective, and environmentally responsible utility service to campus</a:t>
                      </a:r>
                    </a:p>
                  </a:txBody>
                  <a:tcPr marL="0" marR="0" marT="0" marB="0" anchor="ctr">
                    <a:lnL>
                      <a:noFill/>
                    </a:lnL>
                    <a:lnR>
                      <a:noFill/>
                    </a:lnR>
                    <a:lnT>
                      <a:noFill/>
                    </a:lnT>
                    <a:lnB>
                      <a:noFill/>
                    </a:lnB>
                    <a:noFill/>
                  </a:tcPr>
                </a:tc>
                <a:extLst>
                  <a:ext uri="{0D108BD9-81ED-4DB2-BD59-A6C34878D82A}">
                    <a16:rowId xmlns:a16="http://schemas.microsoft.com/office/drawing/2014/main" val="292953495"/>
                  </a:ext>
                </a:extLst>
              </a:tr>
            </a:tbl>
          </a:graphicData>
        </a:graphic>
      </p:graphicFrame>
      <p:sp>
        <p:nvSpPr>
          <p:cNvPr id="4" name="Slide Number Placeholder 3">
            <a:extLst>
              <a:ext uri="{FF2B5EF4-FFF2-40B4-BE49-F238E27FC236}">
                <a16:creationId xmlns:a16="http://schemas.microsoft.com/office/drawing/2014/main" id="{9AB548F7-EA65-8C95-37E7-4E352658E471}"/>
              </a:ext>
            </a:extLst>
          </p:cNvPr>
          <p:cNvSpPr>
            <a:spLocks noGrp="1"/>
          </p:cNvSpPr>
          <p:nvPr>
            <p:ph type="sldNum" sz="quarter" idx="12"/>
          </p:nvPr>
        </p:nvSpPr>
        <p:spPr/>
        <p:txBody>
          <a:bodyPr/>
          <a:lstStyle/>
          <a:p>
            <a:fld id="{C62B1447-E986-4B66-B5A6-63FA10A0784F}" type="slidenum">
              <a:rPr lang="en-US" smtClean="0"/>
              <a:pPr/>
              <a:t>20</a:t>
            </a:fld>
            <a:endParaRPr lang="en-US"/>
          </a:p>
        </p:txBody>
      </p:sp>
    </p:spTree>
    <p:extLst>
      <p:ext uri="{BB962C8B-B14F-4D97-AF65-F5344CB8AC3E}">
        <p14:creationId xmlns:p14="http://schemas.microsoft.com/office/powerpoint/2010/main" val="1032071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F1DC97-4C4A-E682-C81C-005E9161E796}"/>
              </a:ext>
            </a:extLst>
          </p:cNvPr>
          <p:cNvSpPr>
            <a:spLocks noGrp="1"/>
          </p:cNvSpPr>
          <p:nvPr>
            <p:ph type="body" sz="quarter" idx="13"/>
          </p:nvPr>
        </p:nvSpPr>
        <p:spPr/>
        <p:txBody>
          <a:bodyPr/>
          <a:lstStyle/>
          <a:p>
            <a:r>
              <a:rPr lang="en-US"/>
              <a:t>Survey &amp; Strategic Discussions</a:t>
            </a:r>
          </a:p>
        </p:txBody>
      </p:sp>
      <p:sp>
        <p:nvSpPr>
          <p:cNvPr id="3" name="Slide Number Placeholder 2">
            <a:extLst>
              <a:ext uri="{FF2B5EF4-FFF2-40B4-BE49-F238E27FC236}">
                <a16:creationId xmlns:a16="http://schemas.microsoft.com/office/drawing/2014/main" id="{6718E78A-1D4A-CCE7-5FBD-C9D7DC9C51F8}"/>
              </a:ext>
            </a:extLst>
          </p:cNvPr>
          <p:cNvSpPr>
            <a:spLocks noGrp="1"/>
          </p:cNvSpPr>
          <p:nvPr>
            <p:ph type="sldNum" sz="quarter" idx="12"/>
          </p:nvPr>
        </p:nvSpPr>
        <p:spPr/>
        <p:txBody>
          <a:bodyPr/>
          <a:lstStyle/>
          <a:p>
            <a:fld id="{C62B1447-E986-4B66-B5A6-63FA10A0784F}" type="slidenum">
              <a:rPr lang="en-US" smtClean="0"/>
              <a:pPr/>
              <a:t>21</a:t>
            </a:fld>
            <a:endParaRPr lang="en-US"/>
          </a:p>
        </p:txBody>
      </p:sp>
    </p:spTree>
    <p:extLst>
      <p:ext uri="{BB962C8B-B14F-4D97-AF65-F5344CB8AC3E}">
        <p14:creationId xmlns:p14="http://schemas.microsoft.com/office/powerpoint/2010/main" val="3966093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sz="3600">
                <a:solidFill>
                  <a:srgbClr val="FF5F05"/>
                </a:solidFill>
                <a:latin typeface="Arial"/>
                <a:cs typeface="Arial"/>
              </a:rPr>
              <a:t>Executive Summary: Employees</a:t>
            </a:r>
            <a:endParaRPr lang="en-US"/>
          </a:p>
          <a:p>
            <a:endParaRPr lang="en-US">
              <a:cs typeface="Calibri Light"/>
            </a:endParaRPr>
          </a:p>
        </p:txBody>
      </p:sp>
      <p:sp>
        <p:nvSpPr>
          <p:cNvPr id="3" name="Content Placeholder 2"/>
          <p:cNvSpPr>
            <a:spLocks noGrp="1"/>
          </p:cNvSpPr>
          <p:nvPr>
            <p:ph idx="1"/>
          </p:nvPr>
        </p:nvSpPr>
        <p:spPr/>
        <p:txBody>
          <a:bodyPr lIns="91440" tIns="45720" rIns="91440" bIns="45720" anchor="t"/>
          <a:lstStyle/>
          <a:p>
            <a:pPr marL="0" indent="0" algn="ctr">
              <a:buNone/>
            </a:pPr>
            <a:r>
              <a:rPr lang="en-US" b="1" u="sng">
                <a:cs typeface="Calibri"/>
              </a:rPr>
              <a:t>Key Areas</a:t>
            </a:r>
            <a:endParaRPr lang="en-US">
              <a:cs typeface="Calibri" panose="020F0502020204030204"/>
            </a:endParaRPr>
          </a:p>
          <a:p>
            <a:r>
              <a:rPr lang="en-US">
                <a:cs typeface="Calibri" panose="020F0502020204030204"/>
              </a:rPr>
              <a:t>Staffing</a:t>
            </a:r>
          </a:p>
          <a:p>
            <a:r>
              <a:rPr lang="en-US">
                <a:cs typeface="Calibri" panose="020F0502020204030204"/>
              </a:rPr>
              <a:t>Vision</a:t>
            </a:r>
          </a:p>
          <a:p>
            <a:r>
              <a:rPr lang="en-US">
                <a:cs typeface="Calibri" panose="020F0502020204030204"/>
              </a:rPr>
              <a:t>Professional Development</a:t>
            </a:r>
          </a:p>
          <a:p>
            <a:r>
              <a:rPr lang="en-US">
                <a:cs typeface="Calibri" panose="020F0502020204030204"/>
              </a:rPr>
              <a:t>Accountability</a:t>
            </a:r>
          </a:p>
          <a:p>
            <a:r>
              <a:rPr lang="en-US">
                <a:cs typeface="Calibri" panose="020F0502020204030204"/>
              </a:rPr>
              <a:t>Culture</a:t>
            </a:r>
          </a:p>
          <a:p>
            <a:r>
              <a:rPr lang="en-US">
                <a:cs typeface="Calibri" panose="020F0502020204030204"/>
              </a:rPr>
              <a:t>Systems</a:t>
            </a:r>
          </a:p>
        </p:txBody>
      </p:sp>
      <p:sp>
        <p:nvSpPr>
          <p:cNvPr id="5" name="Slide Number Placeholder 4"/>
          <p:cNvSpPr>
            <a:spLocks noGrp="1"/>
          </p:cNvSpPr>
          <p:nvPr>
            <p:ph type="sldNum" sz="quarter" idx="12"/>
          </p:nvPr>
        </p:nvSpPr>
        <p:spPr/>
        <p:txBody>
          <a:bodyPr/>
          <a:lstStyle/>
          <a:p>
            <a:fld id="{C62B1447-E986-4B66-B5A6-63FA10A0784F}" type="slidenum">
              <a:rPr lang="en-US" smtClean="0"/>
              <a:pPr/>
              <a:t>22</a:t>
            </a:fld>
            <a:endParaRPr lang="en-US"/>
          </a:p>
        </p:txBody>
      </p:sp>
    </p:spTree>
    <p:extLst>
      <p:ext uri="{BB962C8B-B14F-4D97-AF65-F5344CB8AC3E}">
        <p14:creationId xmlns:p14="http://schemas.microsoft.com/office/powerpoint/2010/main" val="604622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7EE0-00C1-4A9E-B0D7-7C776F68F504}"/>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Staffing and Resources</a:t>
            </a:r>
            <a:endParaRPr lang="en-US"/>
          </a:p>
        </p:txBody>
      </p:sp>
      <p:sp>
        <p:nvSpPr>
          <p:cNvPr id="3" name="Content Placeholder 2">
            <a:extLst>
              <a:ext uri="{FF2B5EF4-FFF2-40B4-BE49-F238E27FC236}">
                <a16:creationId xmlns:a16="http://schemas.microsoft.com/office/drawing/2014/main" id="{93682609-9D6C-46EE-60AD-BBE6FB7D08CD}"/>
              </a:ext>
            </a:extLst>
          </p:cNvPr>
          <p:cNvSpPr>
            <a:spLocks noGrp="1"/>
          </p:cNvSpPr>
          <p:nvPr>
            <p:ph idx="1"/>
          </p:nvPr>
        </p:nvSpPr>
        <p:spPr/>
        <p:txBody>
          <a:bodyPr lIns="91440" tIns="45720" rIns="91440" bIns="45720" anchor="t"/>
          <a:lstStyle/>
          <a:p>
            <a:r>
              <a:rPr lang="en-US">
                <a:cs typeface="Calibri"/>
              </a:rPr>
              <a:t>Need for More Staffing and Competitive Salaries </a:t>
            </a:r>
          </a:p>
          <a:p>
            <a:r>
              <a:rPr lang="en-US">
                <a:cs typeface="Calibri"/>
              </a:rPr>
              <a:t>Increased in-house Work Capabilities</a:t>
            </a:r>
          </a:p>
          <a:p>
            <a:r>
              <a:rPr lang="en-US">
                <a:cs typeface="Calibri"/>
              </a:rPr>
              <a:t>Support from HR for Supervisory Decisions</a:t>
            </a:r>
          </a:p>
        </p:txBody>
      </p:sp>
      <p:sp>
        <p:nvSpPr>
          <p:cNvPr id="4" name="Slide Number Placeholder 3">
            <a:extLst>
              <a:ext uri="{FF2B5EF4-FFF2-40B4-BE49-F238E27FC236}">
                <a16:creationId xmlns:a16="http://schemas.microsoft.com/office/drawing/2014/main" id="{5ACF6C94-9944-8904-1524-B148879C76EB}"/>
              </a:ext>
            </a:extLst>
          </p:cNvPr>
          <p:cNvSpPr>
            <a:spLocks noGrp="1"/>
          </p:cNvSpPr>
          <p:nvPr>
            <p:ph type="sldNum" sz="quarter" idx="12"/>
          </p:nvPr>
        </p:nvSpPr>
        <p:spPr/>
        <p:txBody>
          <a:bodyPr/>
          <a:lstStyle/>
          <a:p>
            <a:fld id="{C62B1447-E986-4B66-B5A6-63FA10A0784F}" type="slidenum">
              <a:rPr lang="en-US" smtClean="0"/>
              <a:pPr/>
              <a:t>23</a:t>
            </a:fld>
            <a:endParaRPr lang="en-US"/>
          </a:p>
        </p:txBody>
      </p:sp>
    </p:spTree>
    <p:extLst>
      <p:ext uri="{BB962C8B-B14F-4D97-AF65-F5344CB8AC3E}">
        <p14:creationId xmlns:p14="http://schemas.microsoft.com/office/powerpoint/2010/main" val="560471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10DEB-F33C-4E6A-6AB3-D20F15419D0E}"/>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Vision and Future Changes</a:t>
            </a:r>
            <a:endParaRPr lang="en-US"/>
          </a:p>
          <a:p>
            <a:endParaRPr lang="en-US">
              <a:latin typeface="Calibri Light"/>
              <a:cs typeface="Calibri Light"/>
            </a:endParaRPr>
          </a:p>
          <a:p>
            <a:endParaRPr lang="en-US" sz="3600">
              <a:solidFill>
                <a:srgbClr val="FF5F05"/>
              </a:solidFill>
              <a:latin typeface="Arial"/>
              <a:cs typeface="Arial"/>
            </a:endParaRPr>
          </a:p>
        </p:txBody>
      </p:sp>
      <p:sp>
        <p:nvSpPr>
          <p:cNvPr id="3" name="Content Placeholder 2">
            <a:extLst>
              <a:ext uri="{FF2B5EF4-FFF2-40B4-BE49-F238E27FC236}">
                <a16:creationId xmlns:a16="http://schemas.microsoft.com/office/drawing/2014/main" id="{E80B3857-2657-D3B4-B4BB-AF0E432212F0}"/>
              </a:ext>
            </a:extLst>
          </p:cNvPr>
          <p:cNvSpPr>
            <a:spLocks noGrp="1"/>
          </p:cNvSpPr>
          <p:nvPr>
            <p:ph idx="1"/>
          </p:nvPr>
        </p:nvSpPr>
        <p:spPr>
          <a:xfrm>
            <a:off x="628650" y="1825625"/>
            <a:ext cx="8205421" cy="3510873"/>
          </a:xfrm>
        </p:spPr>
        <p:txBody>
          <a:bodyPr lIns="91440" tIns="45720" rIns="91440" bIns="45720" anchor="t"/>
          <a:lstStyle/>
          <a:p>
            <a:r>
              <a:rPr lang="en-US">
                <a:cs typeface="Calibri"/>
              </a:rPr>
              <a:t>Proactive Operations and Better Customer Relations</a:t>
            </a:r>
          </a:p>
          <a:p>
            <a:r>
              <a:rPr lang="en-US">
                <a:cs typeface="Calibri"/>
              </a:rPr>
              <a:t>Efficient Workflows and Automation by 2029</a:t>
            </a:r>
          </a:p>
          <a:p>
            <a:r>
              <a:rPr lang="en-US">
                <a:cs typeface="Calibri"/>
              </a:rPr>
              <a:t>Emphasis on Teamwork</a:t>
            </a:r>
          </a:p>
        </p:txBody>
      </p:sp>
      <p:sp>
        <p:nvSpPr>
          <p:cNvPr id="4" name="Slide Number Placeholder 3">
            <a:extLst>
              <a:ext uri="{FF2B5EF4-FFF2-40B4-BE49-F238E27FC236}">
                <a16:creationId xmlns:a16="http://schemas.microsoft.com/office/drawing/2014/main" id="{D66907D0-2BCD-261C-BF38-71AEAA1A11C7}"/>
              </a:ext>
            </a:extLst>
          </p:cNvPr>
          <p:cNvSpPr>
            <a:spLocks noGrp="1"/>
          </p:cNvSpPr>
          <p:nvPr>
            <p:ph type="sldNum" sz="quarter" idx="12"/>
          </p:nvPr>
        </p:nvSpPr>
        <p:spPr/>
        <p:txBody>
          <a:bodyPr/>
          <a:lstStyle/>
          <a:p>
            <a:fld id="{C62B1447-E986-4B66-B5A6-63FA10A0784F}" type="slidenum">
              <a:rPr lang="en-US" smtClean="0"/>
              <a:pPr/>
              <a:t>24</a:t>
            </a:fld>
            <a:endParaRPr lang="en-US"/>
          </a:p>
        </p:txBody>
      </p:sp>
    </p:spTree>
    <p:extLst>
      <p:ext uri="{BB962C8B-B14F-4D97-AF65-F5344CB8AC3E}">
        <p14:creationId xmlns:p14="http://schemas.microsoft.com/office/powerpoint/2010/main" val="812143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8EFCA-D818-8D93-3B97-6535A5BA7CF0}"/>
              </a:ext>
            </a:extLst>
          </p:cNvPr>
          <p:cNvSpPr>
            <a:spLocks noGrp="1"/>
          </p:cNvSpPr>
          <p:nvPr>
            <p:ph type="title"/>
          </p:nvPr>
        </p:nvSpPr>
        <p:spPr>
          <a:xfrm>
            <a:off x="628650" y="496073"/>
            <a:ext cx="7886700" cy="1325563"/>
          </a:xfrm>
        </p:spPr>
        <p:txBody>
          <a:bodyPr lIns="91440" tIns="45720" rIns="91440" bIns="45720" anchor="t"/>
          <a:lstStyle/>
          <a:p>
            <a:r>
              <a:rPr lang="en-US" sz="3600">
                <a:solidFill>
                  <a:srgbClr val="FF5F05"/>
                </a:solidFill>
                <a:latin typeface="Arial"/>
                <a:cs typeface="Arial"/>
              </a:rPr>
              <a:t>Professional Development</a:t>
            </a:r>
            <a:endParaRPr lang="en-US"/>
          </a:p>
          <a:p>
            <a:endParaRPr lang="en-US">
              <a:cs typeface="Calibri Light"/>
            </a:endParaRPr>
          </a:p>
        </p:txBody>
      </p:sp>
      <p:sp>
        <p:nvSpPr>
          <p:cNvPr id="3" name="Content Placeholder 2">
            <a:extLst>
              <a:ext uri="{FF2B5EF4-FFF2-40B4-BE49-F238E27FC236}">
                <a16:creationId xmlns:a16="http://schemas.microsoft.com/office/drawing/2014/main" id="{11749B56-E12A-4AEE-30B8-E4FD3075525C}"/>
              </a:ext>
            </a:extLst>
          </p:cNvPr>
          <p:cNvSpPr>
            <a:spLocks noGrp="1"/>
          </p:cNvSpPr>
          <p:nvPr>
            <p:ph idx="1"/>
          </p:nvPr>
        </p:nvSpPr>
        <p:spPr/>
        <p:txBody>
          <a:bodyPr lIns="91440" tIns="45720" rIns="91440" bIns="45720" anchor="t"/>
          <a:lstStyle/>
          <a:p>
            <a:r>
              <a:rPr lang="en-US">
                <a:cs typeface="Calibri"/>
              </a:rPr>
              <a:t>Cost Barriers to Accessing Opportunities </a:t>
            </a:r>
          </a:p>
          <a:p>
            <a:r>
              <a:rPr lang="en-US">
                <a:cs typeface="Calibri"/>
              </a:rPr>
              <a:t>More Development Opportunities</a:t>
            </a:r>
          </a:p>
          <a:p>
            <a:pPr lvl="1"/>
            <a:r>
              <a:rPr lang="en-US">
                <a:solidFill>
                  <a:srgbClr val="13294B"/>
                </a:solidFill>
                <a:cs typeface="Calibri"/>
              </a:rPr>
              <a:t>Interaction within F&amp;S</a:t>
            </a:r>
            <a:endParaRPr lang="en-US">
              <a:cs typeface="Calibri"/>
            </a:endParaRPr>
          </a:p>
          <a:p>
            <a:pPr lvl="1"/>
            <a:r>
              <a:rPr lang="en-US">
                <a:solidFill>
                  <a:srgbClr val="13294B"/>
                </a:solidFill>
                <a:cs typeface="Calibri"/>
              </a:rPr>
              <a:t>Tech Classes</a:t>
            </a:r>
            <a:endParaRPr lang="en-US">
              <a:cs typeface="Calibri"/>
            </a:endParaRPr>
          </a:p>
          <a:p>
            <a:pPr lvl="1"/>
            <a:r>
              <a:rPr lang="en-US">
                <a:solidFill>
                  <a:srgbClr val="13294B"/>
                </a:solidFill>
                <a:cs typeface="Calibri"/>
              </a:rPr>
              <a:t>Targeted Training by Supervisors </a:t>
            </a:r>
            <a:endParaRPr lang="en-US">
              <a:cs typeface="Calibri"/>
            </a:endParaRPr>
          </a:p>
          <a:p>
            <a:pPr marL="0" indent="0">
              <a:buNone/>
            </a:pPr>
            <a:endParaRPr lang="en-US">
              <a:cs typeface="Calibri"/>
            </a:endParaRPr>
          </a:p>
        </p:txBody>
      </p:sp>
      <p:sp>
        <p:nvSpPr>
          <p:cNvPr id="4" name="Slide Number Placeholder 3">
            <a:extLst>
              <a:ext uri="{FF2B5EF4-FFF2-40B4-BE49-F238E27FC236}">
                <a16:creationId xmlns:a16="http://schemas.microsoft.com/office/drawing/2014/main" id="{6F0BFCE0-16D3-0C30-52A3-BD469D4740C1}"/>
              </a:ext>
            </a:extLst>
          </p:cNvPr>
          <p:cNvSpPr>
            <a:spLocks noGrp="1"/>
          </p:cNvSpPr>
          <p:nvPr>
            <p:ph type="sldNum" sz="quarter" idx="12"/>
          </p:nvPr>
        </p:nvSpPr>
        <p:spPr/>
        <p:txBody>
          <a:bodyPr/>
          <a:lstStyle/>
          <a:p>
            <a:fld id="{C62B1447-E986-4B66-B5A6-63FA10A0784F}" type="slidenum">
              <a:rPr lang="en-US" smtClean="0"/>
              <a:pPr/>
              <a:t>25</a:t>
            </a:fld>
            <a:endParaRPr lang="en-US"/>
          </a:p>
        </p:txBody>
      </p:sp>
    </p:spTree>
    <p:extLst>
      <p:ext uri="{BB962C8B-B14F-4D97-AF65-F5344CB8AC3E}">
        <p14:creationId xmlns:p14="http://schemas.microsoft.com/office/powerpoint/2010/main" val="4288073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89B32-1BBE-2B25-CD10-5D5EAFE4AF0B}"/>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Accountability</a:t>
            </a:r>
            <a:endParaRPr lang="en-US"/>
          </a:p>
          <a:p>
            <a:endParaRPr lang="en-US">
              <a:cs typeface="Calibri Light"/>
            </a:endParaRPr>
          </a:p>
        </p:txBody>
      </p:sp>
      <p:sp>
        <p:nvSpPr>
          <p:cNvPr id="3" name="Content Placeholder 2">
            <a:extLst>
              <a:ext uri="{FF2B5EF4-FFF2-40B4-BE49-F238E27FC236}">
                <a16:creationId xmlns:a16="http://schemas.microsoft.com/office/drawing/2014/main" id="{B5EE1BA3-700D-4556-9FBA-0AE1B84EDA26}"/>
              </a:ext>
            </a:extLst>
          </p:cNvPr>
          <p:cNvSpPr>
            <a:spLocks noGrp="1"/>
          </p:cNvSpPr>
          <p:nvPr>
            <p:ph idx="1"/>
          </p:nvPr>
        </p:nvSpPr>
        <p:spPr/>
        <p:txBody>
          <a:bodyPr lIns="91440" tIns="45720" rIns="91440" bIns="45720" anchor="t"/>
          <a:lstStyle/>
          <a:p>
            <a:r>
              <a:rPr lang="en-US">
                <a:cs typeface="Calibri"/>
              </a:rPr>
              <a:t>Consistent Rule Enforcement Needed</a:t>
            </a:r>
          </a:p>
          <a:p>
            <a:r>
              <a:rPr lang="en-US">
                <a:cs typeface="Calibri"/>
              </a:rPr>
              <a:t>Improved Project Completion Times</a:t>
            </a:r>
          </a:p>
          <a:p>
            <a:r>
              <a:rPr lang="en-US">
                <a:cs typeface="Calibri"/>
              </a:rPr>
              <a:t>Systems to Measure Success and Celebrate Wins</a:t>
            </a:r>
          </a:p>
        </p:txBody>
      </p:sp>
      <p:sp>
        <p:nvSpPr>
          <p:cNvPr id="4" name="Slide Number Placeholder 3">
            <a:extLst>
              <a:ext uri="{FF2B5EF4-FFF2-40B4-BE49-F238E27FC236}">
                <a16:creationId xmlns:a16="http://schemas.microsoft.com/office/drawing/2014/main" id="{A5E977B7-E20E-30B9-728D-D083E08C4E7D}"/>
              </a:ext>
            </a:extLst>
          </p:cNvPr>
          <p:cNvSpPr>
            <a:spLocks noGrp="1"/>
          </p:cNvSpPr>
          <p:nvPr>
            <p:ph type="sldNum" sz="quarter" idx="12"/>
          </p:nvPr>
        </p:nvSpPr>
        <p:spPr/>
        <p:txBody>
          <a:bodyPr/>
          <a:lstStyle/>
          <a:p>
            <a:fld id="{C62B1447-E986-4B66-B5A6-63FA10A0784F}" type="slidenum">
              <a:rPr lang="en-US" smtClean="0"/>
              <a:pPr/>
              <a:t>26</a:t>
            </a:fld>
            <a:endParaRPr lang="en-US"/>
          </a:p>
        </p:txBody>
      </p:sp>
    </p:spTree>
    <p:extLst>
      <p:ext uri="{BB962C8B-B14F-4D97-AF65-F5344CB8AC3E}">
        <p14:creationId xmlns:p14="http://schemas.microsoft.com/office/powerpoint/2010/main" val="3279077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96246-93B8-C76F-3735-69CCE3A700E2}"/>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Inclusive Workplace Culture</a:t>
            </a:r>
            <a:endParaRPr lang="en-US"/>
          </a:p>
          <a:p>
            <a:endParaRPr lang="en-US">
              <a:cs typeface="Calibri Light"/>
            </a:endParaRPr>
          </a:p>
        </p:txBody>
      </p:sp>
      <p:sp>
        <p:nvSpPr>
          <p:cNvPr id="3" name="Content Placeholder 2">
            <a:extLst>
              <a:ext uri="{FF2B5EF4-FFF2-40B4-BE49-F238E27FC236}">
                <a16:creationId xmlns:a16="http://schemas.microsoft.com/office/drawing/2014/main" id="{C78D10A0-AE51-55D3-7EB6-11654158A964}"/>
              </a:ext>
            </a:extLst>
          </p:cNvPr>
          <p:cNvSpPr>
            <a:spLocks noGrp="1"/>
          </p:cNvSpPr>
          <p:nvPr>
            <p:ph idx="1"/>
          </p:nvPr>
        </p:nvSpPr>
        <p:spPr/>
        <p:txBody>
          <a:bodyPr lIns="91440" tIns="45720" rIns="91440" bIns="45720" anchor="t"/>
          <a:lstStyle/>
          <a:p>
            <a:r>
              <a:rPr lang="en-US">
                <a:cs typeface="Calibri"/>
              </a:rPr>
              <a:t>Better Communication and Transparency</a:t>
            </a:r>
          </a:p>
          <a:p>
            <a:r>
              <a:rPr lang="en-US">
                <a:cs typeface="Calibri"/>
              </a:rPr>
              <a:t>Engagement Activities: Shop Tours, Kids' Day, etc. </a:t>
            </a:r>
          </a:p>
          <a:p>
            <a:r>
              <a:rPr lang="en-US">
                <a:cs typeface="Calibri"/>
              </a:rPr>
              <a:t>Ongoing inclusion and diversity initiatives</a:t>
            </a:r>
          </a:p>
          <a:p>
            <a:endParaRPr lang="en-US">
              <a:cs typeface="Calibri"/>
            </a:endParaRPr>
          </a:p>
        </p:txBody>
      </p:sp>
      <p:sp>
        <p:nvSpPr>
          <p:cNvPr id="4" name="Slide Number Placeholder 3">
            <a:extLst>
              <a:ext uri="{FF2B5EF4-FFF2-40B4-BE49-F238E27FC236}">
                <a16:creationId xmlns:a16="http://schemas.microsoft.com/office/drawing/2014/main" id="{1C2145FA-EFDD-7DD0-50D1-AEE3403B75C4}"/>
              </a:ext>
            </a:extLst>
          </p:cNvPr>
          <p:cNvSpPr>
            <a:spLocks noGrp="1"/>
          </p:cNvSpPr>
          <p:nvPr>
            <p:ph type="sldNum" sz="quarter" idx="12"/>
          </p:nvPr>
        </p:nvSpPr>
        <p:spPr/>
        <p:txBody>
          <a:bodyPr/>
          <a:lstStyle/>
          <a:p>
            <a:fld id="{C62B1447-E986-4B66-B5A6-63FA10A0784F}" type="slidenum">
              <a:rPr lang="en-US" smtClean="0"/>
              <a:pPr/>
              <a:t>27</a:t>
            </a:fld>
            <a:endParaRPr lang="en-US"/>
          </a:p>
        </p:txBody>
      </p:sp>
    </p:spTree>
    <p:extLst>
      <p:ext uri="{BB962C8B-B14F-4D97-AF65-F5344CB8AC3E}">
        <p14:creationId xmlns:p14="http://schemas.microsoft.com/office/powerpoint/2010/main" val="1094638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4555F-B309-CCA8-253B-A6147F8FEC27}"/>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Processes and Systems</a:t>
            </a:r>
            <a:endParaRPr lang="en-US"/>
          </a:p>
          <a:p>
            <a:endParaRPr lang="en-US">
              <a:cs typeface="Calibri Light"/>
            </a:endParaRPr>
          </a:p>
        </p:txBody>
      </p:sp>
      <p:sp>
        <p:nvSpPr>
          <p:cNvPr id="3" name="Content Placeholder 2">
            <a:extLst>
              <a:ext uri="{FF2B5EF4-FFF2-40B4-BE49-F238E27FC236}">
                <a16:creationId xmlns:a16="http://schemas.microsoft.com/office/drawing/2014/main" id="{ECF17FFA-096F-6C6D-F765-CBCFA8A005F1}"/>
              </a:ext>
            </a:extLst>
          </p:cNvPr>
          <p:cNvSpPr>
            <a:spLocks noGrp="1"/>
          </p:cNvSpPr>
          <p:nvPr>
            <p:ph idx="1"/>
          </p:nvPr>
        </p:nvSpPr>
        <p:spPr/>
        <p:txBody>
          <a:bodyPr lIns="91440" tIns="45720" rIns="91440" bIns="45720" anchor="t"/>
          <a:lstStyle/>
          <a:p>
            <a:r>
              <a:rPr lang="en-US">
                <a:cs typeface="Calibri"/>
              </a:rPr>
              <a:t>Consistent Work-from-Home Policies</a:t>
            </a:r>
          </a:p>
          <a:p>
            <a:r>
              <a:rPr lang="en-US">
                <a:cs typeface="Calibri"/>
              </a:rPr>
              <a:t>Compatible Software to Reduce Redundancy</a:t>
            </a:r>
          </a:p>
          <a:p>
            <a:r>
              <a:rPr lang="en-US">
                <a:cs typeface="Calibri"/>
              </a:rPr>
              <a:t>Update Mobile Timekeeping Systems</a:t>
            </a:r>
          </a:p>
          <a:p>
            <a:r>
              <a:rPr lang="en-US">
                <a:cs typeface="Calibri"/>
              </a:rPr>
              <a:t>Continued Training on Procedures and Policies</a:t>
            </a:r>
          </a:p>
        </p:txBody>
      </p:sp>
      <p:sp>
        <p:nvSpPr>
          <p:cNvPr id="4" name="Slide Number Placeholder 3">
            <a:extLst>
              <a:ext uri="{FF2B5EF4-FFF2-40B4-BE49-F238E27FC236}">
                <a16:creationId xmlns:a16="http://schemas.microsoft.com/office/drawing/2014/main" id="{02027443-1A8B-96D6-E542-427AAFCF025B}"/>
              </a:ext>
            </a:extLst>
          </p:cNvPr>
          <p:cNvSpPr>
            <a:spLocks noGrp="1"/>
          </p:cNvSpPr>
          <p:nvPr>
            <p:ph type="sldNum" sz="quarter" idx="12"/>
          </p:nvPr>
        </p:nvSpPr>
        <p:spPr/>
        <p:txBody>
          <a:bodyPr/>
          <a:lstStyle/>
          <a:p>
            <a:fld id="{C62B1447-E986-4B66-B5A6-63FA10A0784F}" type="slidenum">
              <a:rPr lang="en-US" smtClean="0"/>
              <a:pPr/>
              <a:t>28</a:t>
            </a:fld>
            <a:endParaRPr lang="en-US"/>
          </a:p>
        </p:txBody>
      </p:sp>
    </p:spTree>
    <p:extLst>
      <p:ext uri="{BB962C8B-B14F-4D97-AF65-F5344CB8AC3E}">
        <p14:creationId xmlns:p14="http://schemas.microsoft.com/office/powerpoint/2010/main" val="3318766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238FC-2D55-5259-8184-92FDDA5DB282}"/>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Collaboration</a:t>
            </a:r>
            <a:endParaRPr lang="en-US"/>
          </a:p>
          <a:p>
            <a:endParaRPr lang="en-US">
              <a:cs typeface="Calibri Light"/>
            </a:endParaRPr>
          </a:p>
        </p:txBody>
      </p:sp>
      <p:sp>
        <p:nvSpPr>
          <p:cNvPr id="3" name="Content Placeholder 2">
            <a:extLst>
              <a:ext uri="{FF2B5EF4-FFF2-40B4-BE49-F238E27FC236}">
                <a16:creationId xmlns:a16="http://schemas.microsoft.com/office/drawing/2014/main" id="{83A64DC5-A2AF-C790-5D8C-F73491631C2F}"/>
              </a:ext>
            </a:extLst>
          </p:cNvPr>
          <p:cNvSpPr>
            <a:spLocks noGrp="1"/>
          </p:cNvSpPr>
          <p:nvPr>
            <p:ph idx="1"/>
          </p:nvPr>
        </p:nvSpPr>
        <p:spPr/>
        <p:txBody>
          <a:bodyPr lIns="91440" tIns="45720" rIns="91440" bIns="45720" anchor="t"/>
          <a:lstStyle/>
          <a:p>
            <a:r>
              <a:rPr lang="en-US">
                <a:cs typeface="Calibri"/>
              </a:rPr>
              <a:t>Importance of teamwork and accountability</a:t>
            </a:r>
          </a:p>
          <a:p>
            <a:r>
              <a:rPr lang="en-US">
                <a:cs typeface="Calibri"/>
              </a:rPr>
              <a:t>Providing consistent exceptional service to campus</a:t>
            </a:r>
          </a:p>
          <a:p>
            <a:r>
              <a:rPr lang="en-US">
                <a:cs typeface="Calibri"/>
              </a:rPr>
              <a:t>Need for open-minded supervision</a:t>
            </a:r>
          </a:p>
        </p:txBody>
      </p:sp>
      <p:sp>
        <p:nvSpPr>
          <p:cNvPr id="4" name="Slide Number Placeholder 3">
            <a:extLst>
              <a:ext uri="{FF2B5EF4-FFF2-40B4-BE49-F238E27FC236}">
                <a16:creationId xmlns:a16="http://schemas.microsoft.com/office/drawing/2014/main" id="{88C19424-A836-18E2-7F0C-8B4C6B6796BA}"/>
              </a:ext>
            </a:extLst>
          </p:cNvPr>
          <p:cNvSpPr>
            <a:spLocks noGrp="1"/>
          </p:cNvSpPr>
          <p:nvPr>
            <p:ph type="sldNum" sz="quarter" idx="12"/>
          </p:nvPr>
        </p:nvSpPr>
        <p:spPr/>
        <p:txBody>
          <a:bodyPr/>
          <a:lstStyle/>
          <a:p>
            <a:fld id="{C62B1447-E986-4B66-B5A6-63FA10A0784F}" type="slidenum">
              <a:rPr lang="en-US" smtClean="0"/>
              <a:pPr/>
              <a:t>29</a:t>
            </a:fld>
            <a:endParaRPr lang="en-US"/>
          </a:p>
        </p:txBody>
      </p:sp>
    </p:spTree>
    <p:extLst>
      <p:ext uri="{BB962C8B-B14F-4D97-AF65-F5344CB8AC3E}">
        <p14:creationId xmlns:p14="http://schemas.microsoft.com/office/powerpoint/2010/main" val="104690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49938"/>
            <a:ext cx="7892878" cy="676834"/>
          </a:xfrm>
        </p:spPr>
        <p:txBody>
          <a:bodyPr lIns="91440" tIns="45720" rIns="91440" bIns="45720" anchor="t"/>
          <a:lstStyle/>
          <a:p>
            <a:r>
              <a:rPr lang="en-US">
                <a:ea typeface="Calibri Light"/>
                <a:cs typeface="Calibri Light"/>
              </a:rPr>
              <a:t>Agenda</a:t>
            </a:r>
            <a:endParaRPr lang="en-US"/>
          </a:p>
        </p:txBody>
      </p:sp>
      <p:sp>
        <p:nvSpPr>
          <p:cNvPr id="3" name="Content Placeholder 2"/>
          <p:cNvSpPr>
            <a:spLocks noGrp="1"/>
          </p:cNvSpPr>
          <p:nvPr>
            <p:ph idx="1"/>
          </p:nvPr>
        </p:nvSpPr>
        <p:spPr>
          <a:xfrm>
            <a:off x="634828" y="1331355"/>
            <a:ext cx="7886700" cy="3510873"/>
          </a:xfrm>
        </p:spPr>
        <p:txBody>
          <a:bodyPr lIns="91440" tIns="45720" rIns="91440" bIns="45720" anchor="t"/>
          <a:lstStyle/>
          <a:p>
            <a:pPr marL="514350" indent="-514350">
              <a:buAutoNum type="arabicPeriod"/>
            </a:pPr>
            <a:r>
              <a:rPr lang="en-US">
                <a:ea typeface="Calibri"/>
                <a:cs typeface="Calibri"/>
              </a:rPr>
              <a:t>Status of the current strategic plan.</a:t>
            </a:r>
          </a:p>
          <a:p>
            <a:pPr marL="514350" indent="-514350">
              <a:buAutoNum type="arabicPeriod"/>
            </a:pPr>
            <a:r>
              <a:rPr lang="en-US">
                <a:ea typeface="Calibri"/>
                <a:cs typeface="Calibri"/>
              </a:rPr>
              <a:t>What did we learn from the surveys and strategic discussions?</a:t>
            </a:r>
          </a:p>
          <a:p>
            <a:pPr marL="514350" indent="-514350">
              <a:buAutoNum type="arabicPeriod"/>
            </a:pPr>
            <a:r>
              <a:rPr lang="en-US">
                <a:ea typeface="Calibri"/>
                <a:cs typeface="Calibri"/>
              </a:rPr>
              <a:t>Review Mission, Vision, Values, &amp; Guiding Principles.</a:t>
            </a:r>
          </a:p>
          <a:p>
            <a:pPr marL="514350" indent="-514350">
              <a:buAutoNum type="arabicPeriod"/>
            </a:pPr>
            <a:r>
              <a:rPr lang="en-US">
                <a:ea typeface="Calibri"/>
                <a:cs typeface="Calibri"/>
              </a:rPr>
              <a:t>Other initiatives that will likely impact the new strategic plan.</a:t>
            </a:r>
          </a:p>
          <a:p>
            <a:pPr marL="514350" indent="-514350">
              <a:buAutoNum type="arabicPeriod"/>
            </a:pPr>
            <a:r>
              <a:rPr lang="en-US">
                <a:ea typeface="Calibri"/>
                <a:cs typeface="Calibri"/>
              </a:rPr>
              <a:t>How we plan to move forward/next steps</a:t>
            </a:r>
          </a:p>
        </p:txBody>
      </p:sp>
      <p:sp>
        <p:nvSpPr>
          <p:cNvPr id="5" name="Slide Number Placeholder 4"/>
          <p:cNvSpPr>
            <a:spLocks noGrp="1"/>
          </p:cNvSpPr>
          <p:nvPr>
            <p:ph type="sldNum" sz="quarter" idx="12"/>
          </p:nvPr>
        </p:nvSpPr>
        <p:spPr/>
        <p:txBody>
          <a:bodyPr/>
          <a:lstStyle/>
          <a:p>
            <a:fld id="{C62B1447-E986-4B66-B5A6-63FA10A0784F}" type="slidenum">
              <a:rPr lang="en-US" smtClean="0"/>
              <a:pPr/>
              <a:t>3</a:t>
            </a:fld>
            <a:endParaRPr lang="en-US"/>
          </a:p>
        </p:txBody>
      </p:sp>
    </p:spTree>
    <p:extLst>
      <p:ext uri="{BB962C8B-B14F-4D97-AF65-F5344CB8AC3E}">
        <p14:creationId xmlns:p14="http://schemas.microsoft.com/office/powerpoint/2010/main" val="2640221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21C7F-5315-649E-C4DA-FFCEEE533CBB}"/>
              </a:ext>
            </a:extLst>
          </p:cNvPr>
          <p:cNvSpPr>
            <a:spLocks noGrp="1"/>
          </p:cNvSpPr>
          <p:nvPr>
            <p:ph type="title"/>
          </p:nvPr>
        </p:nvSpPr>
        <p:spPr/>
        <p:txBody>
          <a:bodyPr lIns="91440" tIns="45720" rIns="91440" bIns="45720" anchor="t"/>
          <a:lstStyle/>
          <a:p>
            <a:r>
              <a:rPr lang="en-US" sz="3600" dirty="0">
                <a:solidFill>
                  <a:srgbClr val="FF5F05"/>
                </a:solidFill>
                <a:latin typeface="Arial"/>
                <a:cs typeface="Arial"/>
              </a:rPr>
              <a:t>Executive Summary: Stakeholders</a:t>
            </a:r>
            <a:endParaRPr lang="en-US" dirty="0"/>
          </a:p>
          <a:p>
            <a:endParaRPr lang="en-US">
              <a:cs typeface="Calibri Light"/>
            </a:endParaRPr>
          </a:p>
        </p:txBody>
      </p:sp>
      <p:sp>
        <p:nvSpPr>
          <p:cNvPr id="3" name="Content Placeholder 2">
            <a:extLst>
              <a:ext uri="{FF2B5EF4-FFF2-40B4-BE49-F238E27FC236}">
                <a16:creationId xmlns:a16="http://schemas.microsoft.com/office/drawing/2014/main" id="{BC7AEC39-67E4-1CF0-999B-DF1639238524}"/>
              </a:ext>
            </a:extLst>
          </p:cNvPr>
          <p:cNvSpPr>
            <a:spLocks noGrp="1"/>
          </p:cNvSpPr>
          <p:nvPr>
            <p:ph idx="1"/>
          </p:nvPr>
        </p:nvSpPr>
        <p:spPr>
          <a:xfrm>
            <a:off x="628650" y="1511300"/>
            <a:ext cx="7886700" cy="4206198"/>
          </a:xfrm>
        </p:spPr>
        <p:txBody>
          <a:bodyPr lIns="91440" tIns="45720" rIns="91440" bIns="45720" anchor="t"/>
          <a:lstStyle/>
          <a:p>
            <a:pPr marL="0" indent="0" algn="ctr">
              <a:buNone/>
            </a:pPr>
            <a:r>
              <a:rPr lang="en-US" b="1" u="sng" dirty="0">
                <a:cs typeface="Calibri" panose="020F0502020204030204"/>
              </a:rPr>
              <a:t>Key Areas</a:t>
            </a:r>
            <a:endParaRPr lang="en-US" dirty="0">
              <a:cs typeface="Calibri" panose="020F0502020204030204"/>
            </a:endParaRPr>
          </a:p>
          <a:p>
            <a:pPr marL="457200" indent="-457200"/>
            <a:r>
              <a:rPr lang="en-US" dirty="0">
                <a:cs typeface="Calibri" panose="020F0502020204030204"/>
              </a:rPr>
              <a:t>Aligning Services and Future Needs</a:t>
            </a:r>
          </a:p>
          <a:p>
            <a:pPr marL="457200" indent="-457200"/>
            <a:r>
              <a:rPr lang="en-US" dirty="0">
                <a:cs typeface="Calibri" panose="020F0502020204030204"/>
              </a:rPr>
              <a:t>Transparency and Accountability</a:t>
            </a:r>
          </a:p>
          <a:p>
            <a:pPr marL="457200" indent="-457200"/>
            <a:r>
              <a:rPr lang="en-US" dirty="0">
                <a:cs typeface="Calibri" panose="020F0502020204030204"/>
              </a:rPr>
              <a:t>Improving Customer Experience</a:t>
            </a:r>
          </a:p>
          <a:p>
            <a:pPr marL="457200" indent="-457200"/>
            <a:r>
              <a:rPr lang="en-US" dirty="0">
                <a:cs typeface="Calibri" panose="020F0502020204030204"/>
              </a:rPr>
              <a:t>Staffing, Compensation, and Resources</a:t>
            </a:r>
          </a:p>
          <a:p>
            <a:pPr marL="457200" indent="-457200"/>
            <a:r>
              <a:rPr lang="en-US" dirty="0">
                <a:cs typeface="Calibri" panose="020F0502020204030204"/>
              </a:rPr>
              <a:t>Maintenance and New Technologies</a:t>
            </a:r>
          </a:p>
          <a:p>
            <a:pPr marL="457200" indent="-457200"/>
            <a:r>
              <a:rPr lang="en-US" dirty="0">
                <a:cs typeface="Calibri" panose="020F0502020204030204"/>
              </a:rPr>
              <a:t>Work Order and Project Management</a:t>
            </a:r>
          </a:p>
        </p:txBody>
      </p:sp>
      <p:sp>
        <p:nvSpPr>
          <p:cNvPr id="4" name="Slide Number Placeholder 3">
            <a:extLst>
              <a:ext uri="{FF2B5EF4-FFF2-40B4-BE49-F238E27FC236}">
                <a16:creationId xmlns:a16="http://schemas.microsoft.com/office/drawing/2014/main" id="{B02C849D-624C-AD47-1007-9E408E8E3306}"/>
              </a:ext>
            </a:extLst>
          </p:cNvPr>
          <p:cNvSpPr>
            <a:spLocks noGrp="1"/>
          </p:cNvSpPr>
          <p:nvPr>
            <p:ph type="sldNum" sz="quarter" idx="12"/>
          </p:nvPr>
        </p:nvSpPr>
        <p:spPr/>
        <p:txBody>
          <a:bodyPr/>
          <a:lstStyle/>
          <a:p>
            <a:fld id="{C62B1447-E986-4B66-B5A6-63FA10A0784F}" type="slidenum">
              <a:rPr lang="en-US" smtClean="0"/>
              <a:pPr/>
              <a:t>30</a:t>
            </a:fld>
            <a:endParaRPr lang="en-US"/>
          </a:p>
        </p:txBody>
      </p:sp>
    </p:spTree>
    <p:extLst>
      <p:ext uri="{BB962C8B-B14F-4D97-AF65-F5344CB8AC3E}">
        <p14:creationId xmlns:p14="http://schemas.microsoft.com/office/powerpoint/2010/main" val="2086909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7B4E8-8B29-30B9-EB6F-17A1E08D875A}"/>
              </a:ext>
            </a:extLst>
          </p:cNvPr>
          <p:cNvSpPr>
            <a:spLocks noGrp="1"/>
          </p:cNvSpPr>
          <p:nvPr>
            <p:ph type="title"/>
          </p:nvPr>
        </p:nvSpPr>
        <p:spPr/>
        <p:txBody>
          <a:bodyPr lIns="91440" tIns="45720" rIns="91440" bIns="45720" anchor="t"/>
          <a:lstStyle/>
          <a:p>
            <a:r>
              <a:rPr lang="en-US" sz="3500" dirty="0">
                <a:solidFill>
                  <a:srgbClr val="FF5F05"/>
                </a:solidFill>
                <a:latin typeface="Arial"/>
                <a:cs typeface="Arial"/>
              </a:rPr>
              <a:t>Aligning Services and Future Needs</a:t>
            </a:r>
            <a:endParaRPr lang="en-US" sz="3500">
              <a:cs typeface="Calibri Light"/>
            </a:endParaRPr>
          </a:p>
          <a:p>
            <a:endParaRPr lang="en-US">
              <a:cs typeface="Calibri Light"/>
            </a:endParaRPr>
          </a:p>
        </p:txBody>
      </p:sp>
      <p:sp>
        <p:nvSpPr>
          <p:cNvPr id="3" name="Content Placeholder 2">
            <a:extLst>
              <a:ext uri="{FF2B5EF4-FFF2-40B4-BE49-F238E27FC236}">
                <a16:creationId xmlns:a16="http://schemas.microsoft.com/office/drawing/2014/main" id="{66C816EA-2A1E-CFCE-2E4B-C614DB6C3302}"/>
              </a:ext>
            </a:extLst>
          </p:cNvPr>
          <p:cNvSpPr>
            <a:spLocks noGrp="1"/>
          </p:cNvSpPr>
          <p:nvPr>
            <p:ph idx="1"/>
          </p:nvPr>
        </p:nvSpPr>
        <p:spPr>
          <a:xfrm>
            <a:off x="628650" y="1711325"/>
            <a:ext cx="7886700" cy="3510873"/>
          </a:xfrm>
        </p:spPr>
        <p:txBody>
          <a:bodyPr lIns="91440" tIns="45720" rIns="91440" bIns="45720" anchor="t"/>
          <a:lstStyle/>
          <a:p>
            <a:r>
              <a:rPr lang="en-US" dirty="0">
                <a:cs typeface="Calibri"/>
              </a:rPr>
              <a:t>Continue to communicate initiatives with campus administrators</a:t>
            </a:r>
          </a:p>
          <a:p>
            <a:r>
              <a:rPr lang="en-US" dirty="0">
                <a:cs typeface="Calibri"/>
              </a:rPr>
              <a:t>Hold meetings regularly regarding initiatives</a:t>
            </a:r>
          </a:p>
          <a:p>
            <a:r>
              <a:rPr lang="en-US" dirty="0">
                <a:cs typeface="Calibri"/>
              </a:rPr>
              <a:t>Provide measurement and/or evaluation tools</a:t>
            </a:r>
          </a:p>
          <a:p>
            <a:r>
              <a:rPr lang="en-US" dirty="0">
                <a:cs typeface="Calibri"/>
              </a:rPr>
              <a:t>Adopt proactive approach to unit needs</a:t>
            </a:r>
          </a:p>
        </p:txBody>
      </p:sp>
      <p:sp>
        <p:nvSpPr>
          <p:cNvPr id="4" name="Slide Number Placeholder 3">
            <a:extLst>
              <a:ext uri="{FF2B5EF4-FFF2-40B4-BE49-F238E27FC236}">
                <a16:creationId xmlns:a16="http://schemas.microsoft.com/office/drawing/2014/main" id="{EEB40E35-0EBD-CE2D-0F7F-F5B878D433FD}"/>
              </a:ext>
            </a:extLst>
          </p:cNvPr>
          <p:cNvSpPr>
            <a:spLocks noGrp="1"/>
          </p:cNvSpPr>
          <p:nvPr>
            <p:ph type="sldNum" sz="quarter" idx="12"/>
          </p:nvPr>
        </p:nvSpPr>
        <p:spPr/>
        <p:txBody>
          <a:bodyPr/>
          <a:lstStyle/>
          <a:p>
            <a:fld id="{C62B1447-E986-4B66-B5A6-63FA10A0784F}" type="slidenum">
              <a:rPr lang="en-US" smtClean="0"/>
              <a:pPr/>
              <a:t>31</a:t>
            </a:fld>
            <a:endParaRPr lang="en-US"/>
          </a:p>
        </p:txBody>
      </p:sp>
    </p:spTree>
    <p:extLst>
      <p:ext uri="{BB962C8B-B14F-4D97-AF65-F5344CB8AC3E}">
        <p14:creationId xmlns:p14="http://schemas.microsoft.com/office/powerpoint/2010/main" val="96031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26C99-89B4-B558-0D16-EB22C5047363}"/>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Transparency and Accountability </a:t>
            </a:r>
            <a:endParaRPr lang="en-US"/>
          </a:p>
        </p:txBody>
      </p:sp>
      <p:sp>
        <p:nvSpPr>
          <p:cNvPr id="3" name="Content Placeholder 2">
            <a:extLst>
              <a:ext uri="{FF2B5EF4-FFF2-40B4-BE49-F238E27FC236}">
                <a16:creationId xmlns:a16="http://schemas.microsoft.com/office/drawing/2014/main" id="{F481C6C0-AAC8-FA09-1965-120C9B857D36}"/>
              </a:ext>
            </a:extLst>
          </p:cNvPr>
          <p:cNvSpPr>
            <a:spLocks noGrp="1"/>
          </p:cNvSpPr>
          <p:nvPr>
            <p:ph idx="1"/>
          </p:nvPr>
        </p:nvSpPr>
        <p:spPr/>
        <p:txBody>
          <a:bodyPr lIns="91440" tIns="45720" rIns="91440" bIns="45720" anchor="t"/>
          <a:lstStyle/>
          <a:p>
            <a:r>
              <a:rPr lang="en-US" dirty="0">
                <a:cs typeface="Calibri"/>
              </a:rPr>
              <a:t>Improve transparency in project time and cost </a:t>
            </a:r>
          </a:p>
          <a:p>
            <a:r>
              <a:rPr lang="en-US" dirty="0">
                <a:cs typeface="Calibri"/>
              </a:rPr>
              <a:t>Improve transparency in planning</a:t>
            </a:r>
          </a:p>
        </p:txBody>
      </p:sp>
      <p:sp>
        <p:nvSpPr>
          <p:cNvPr id="4" name="Slide Number Placeholder 3">
            <a:extLst>
              <a:ext uri="{FF2B5EF4-FFF2-40B4-BE49-F238E27FC236}">
                <a16:creationId xmlns:a16="http://schemas.microsoft.com/office/drawing/2014/main" id="{12DF280B-049E-BB3D-ECE9-7609AC5D5C8B}"/>
              </a:ext>
            </a:extLst>
          </p:cNvPr>
          <p:cNvSpPr>
            <a:spLocks noGrp="1"/>
          </p:cNvSpPr>
          <p:nvPr>
            <p:ph type="sldNum" sz="quarter" idx="12"/>
          </p:nvPr>
        </p:nvSpPr>
        <p:spPr/>
        <p:txBody>
          <a:bodyPr/>
          <a:lstStyle/>
          <a:p>
            <a:fld id="{C62B1447-E986-4B66-B5A6-63FA10A0784F}" type="slidenum">
              <a:rPr lang="en-US" smtClean="0"/>
              <a:pPr/>
              <a:t>32</a:t>
            </a:fld>
            <a:endParaRPr lang="en-US"/>
          </a:p>
        </p:txBody>
      </p:sp>
    </p:spTree>
    <p:extLst>
      <p:ext uri="{BB962C8B-B14F-4D97-AF65-F5344CB8AC3E}">
        <p14:creationId xmlns:p14="http://schemas.microsoft.com/office/powerpoint/2010/main" val="951415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79A83-AE70-DB94-3963-E7B9232729CE}"/>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Improving Customer Experience</a:t>
            </a:r>
            <a:br>
              <a:rPr lang="en-US" sz="3600">
                <a:solidFill>
                  <a:srgbClr val="FF5F05"/>
                </a:solidFill>
                <a:latin typeface="Arial"/>
                <a:cs typeface="Arial"/>
              </a:rPr>
            </a:br>
            <a:endParaRPr lang="en-US"/>
          </a:p>
        </p:txBody>
      </p:sp>
      <p:sp>
        <p:nvSpPr>
          <p:cNvPr id="3" name="Content Placeholder 2">
            <a:extLst>
              <a:ext uri="{FF2B5EF4-FFF2-40B4-BE49-F238E27FC236}">
                <a16:creationId xmlns:a16="http://schemas.microsoft.com/office/drawing/2014/main" id="{5C2C704B-82D9-A71D-07D7-7E407918E88C}"/>
              </a:ext>
            </a:extLst>
          </p:cNvPr>
          <p:cNvSpPr>
            <a:spLocks noGrp="1"/>
          </p:cNvSpPr>
          <p:nvPr>
            <p:ph idx="1"/>
          </p:nvPr>
        </p:nvSpPr>
        <p:spPr/>
        <p:txBody>
          <a:bodyPr lIns="91440" tIns="45720" rIns="91440" bIns="45720" anchor="t"/>
          <a:lstStyle/>
          <a:p>
            <a:r>
              <a:rPr lang="en-US" dirty="0">
                <a:cs typeface="Calibri"/>
              </a:rPr>
              <a:t>Frontline staff and managers should show a commitment to improving customer experience</a:t>
            </a:r>
          </a:p>
          <a:p>
            <a:r>
              <a:rPr lang="en-US" dirty="0">
                <a:cs typeface="Calibri"/>
              </a:rPr>
              <a:t>Better communication between shops</a:t>
            </a:r>
          </a:p>
          <a:p>
            <a:r>
              <a:rPr lang="en-US" dirty="0">
                <a:cs typeface="Calibri"/>
              </a:rPr>
              <a:t>Point of leadership/contact</a:t>
            </a:r>
          </a:p>
          <a:p>
            <a:r>
              <a:rPr lang="en-US" dirty="0">
                <a:cs typeface="Calibri"/>
              </a:rPr>
              <a:t>Regular meetings with customers</a:t>
            </a:r>
          </a:p>
          <a:p>
            <a:r>
              <a:rPr lang="en-US" dirty="0">
                <a:cs typeface="Calibri"/>
              </a:rPr>
              <a:t>Service Level Agreements</a:t>
            </a:r>
          </a:p>
          <a:p>
            <a:endParaRPr lang="en-US" dirty="0">
              <a:cs typeface="Calibri"/>
            </a:endParaRPr>
          </a:p>
          <a:p>
            <a:endParaRPr lang="en-US" dirty="0">
              <a:cs typeface="Calibri"/>
            </a:endParaRPr>
          </a:p>
        </p:txBody>
      </p:sp>
      <p:sp>
        <p:nvSpPr>
          <p:cNvPr id="4" name="Slide Number Placeholder 3">
            <a:extLst>
              <a:ext uri="{FF2B5EF4-FFF2-40B4-BE49-F238E27FC236}">
                <a16:creationId xmlns:a16="http://schemas.microsoft.com/office/drawing/2014/main" id="{D12C2C1F-6A16-C4A9-1A1A-8DEE0B283E34}"/>
              </a:ext>
            </a:extLst>
          </p:cNvPr>
          <p:cNvSpPr>
            <a:spLocks noGrp="1"/>
          </p:cNvSpPr>
          <p:nvPr>
            <p:ph type="sldNum" sz="quarter" idx="12"/>
          </p:nvPr>
        </p:nvSpPr>
        <p:spPr/>
        <p:txBody>
          <a:bodyPr/>
          <a:lstStyle/>
          <a:p>
            <a:fld id="{C62B1447-E986-4B66-B5A6-63FA10A0784F}" type="slidenum">
              <a:rPr lang="en-US" smtClean="0"/>
              <a:pPr/>
              <a:t>33</a:t>
            </a:fld>
            <a:endParaRPr lang="en-US"/>
          </a:p>
        </p:txBody>
      </p:sp>
    </p:spTree>
    <p:extLst>
      <p:ext uri="{BB962C8B-B14F-4D97-AF65-F5344CB8AC3E}">
        <p14:creationId xmlns:p14="http://schemas.microsoft.com/office/powerpoint/2010/main" val="3766055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0024A-A122-F043-5055-32EEDC684BFE}"/>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Staffing, Compensation, and Resources</a:t>
            </a:r>
            <a:endParaRPr lang="en-US"/>
          </a:p>
        </p:txBody>
      </p:sp>
      <p:sp>
        <p:nvSpPr>
          <p:cNvPr id="3" name="Content Placeholder 2">
            <a:extLst>
              <a:ext uri="{FF2B5EF4-FFF2-40B4-BE49-F238E27FC236}">
                <a16:creationId xmlns:a16="http://schemas.microsoft.com/office/drawing/2014/main" id="{E0EBFEC7-4A78-1070-DA61-01814D3841CC}"/>
              </a:ext>
            </a:extLst>
          </p:cNvPr>
          <p:cNvSpPr>
            <a:spLocks noGrp="1"/>
          </p:cNvSpPr>
          <p:nvPr>
            <p:ph idx="1"/>
          </p:nvPr>
        </p:nvSpPr>
        <p:spPr/>
        <p:txBody>
          <a:bodyPr lIns="91440" tIns="45720" rIns="91440" bIns="45720" anchor="t"/>
          <a:lstStyle/>
          <a:p>
            <a:r>
              <a:rPr lang="en-US" dirty="0">
                <a:cs typeface="Calibri"/>
              </a:rPr>
              <a:t>Proper compensation to retain staff</a:t>
            </a:r>
          </a:p>
          <a:p>
            <a:r>
              <a:rPr lang="en-US" dirty="0">
                <a:cs typeface="Calibri"/>
              </a:rPr>
              <a:t>Services affected due to staffing/compensation</a:t>
            </a:r>
          </a:p>
          <a:p>
            <a:r>
              <a:rPr lang="en-US" dirty="0">
                <a:cs typeface="Calibri"/>
              </a:rPr>
              <a:t>Increase staff to keep buildings clean</a:t>
            </a:r>
          </a:p>
          <a:p>
            <a:r>
              <a:rPr lang="en-US" dirty="0">
                <a:cs typeface="Calibri"/>
              </a:rPr>
              <a:t>Increase F&amp;S resources to give campus more resources</a:t>
            </a:r>
          </a:p>
          <a:p>
            <a:endParaRPr lang="en-US" dirty="0">
              <a:cs typeface="Calibri"/>
            </a:endParaRPr>
          </a:p>
        </p:txBody>
      </p:sp>
      <p:sp>
        <p:nvSpPr>
          <p:cNvPr id="4" name="Slide Number Placeholder 3">
            <a:extLst>
              <a:ext uri="{FF2B5EF4-FFF2-40B4-BE49-F238E27FC236}">
                <a16:creationId xmlns:a16="http://schemas.microsoft.com/office/drawing/2014/main" id="{BD22385D-8EB2-D930-CFE8-77B5B0F84DA7}"/>
              </a:ext>
            </a:extLst>
          </p:cNvPr>
          <p:cNvSpPr>
            <a:spLocks noGrp="1"/>
          </p:cNvSpPr>
          <p:nvPr>
            <p:ph type="sldNum" sz="quarter" idx="12"/>
          </p:nvPr>
        </p:nvSpPr>
        <p:spPr/>
        <p:txBody>
          <a:bodyPr/>
          <a:lstStyle/>
          <a:p>
            <a:fld id="{C62B1447-E986-4B66-B5A6-63FA10A0784F}" type="slidenum">
              <a:rPr lang="en-US" smtClean="0"/>
              <a:pPr/>
              <a:t>34</a:t>
            </a:fld>
            <a:endParaRPr lang="en-US"/>
          </a:p>
        </p:txBody>
      </p:sp>
    </p:spTree>
    <p:extLst>
      <p:ext uri="{BB962C8B-B14F-4D97-AF65-F5344CB8AC3E}">
        <p14:creationId xmlns:p14="http://schemas.microsoft.com/office/powerpoint/2010/main" val="19532364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0DF7A-B9BE-1F94-9CEA-32C80BE39FFD}"/>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Maintenance and New Technologies</a:t>
            </a:r>
          </a:p>
        </p:txBody>
      </p:sp>
      <p:sp>
        <p:nvSpPr>
          <p:cNvPr id="3" name="Content Placeholder 2">
            <a:extLst>
              <a:ext uri="{FF2B5EF4-FFF2-40B4-BE49-F238E27FC236}">
                <a16:creationId xmlns:a16="http://schemas.microsoft.com/office/drawing/2014/main" id="{0DB6F390-F50A-869A-DDF3-B4EE9B72F21C}"/>
              </a:ext>
            </a:extLst>
          </p:cNvPr>
          <p:cNvSpPr>
            <a:spLocks noGrp="1"/>
          </p:cNvSpPr>
          <p:nvPr>
            <p:ph idx="1"/>
          </p:nvPr>
        </p:nvSpPr>
        <p:spPr/>
        <p:txBody>
          <a:bodyPr lIns="91440" tIns="45720" rIns="91440" bIns="45720" anchor="t"/>
          <a:lstStyle/>
          <a:p>
            <a:r>
              <a:rPr lang="en-US" dirty="0">
                <a:cs typeface="Calibri"/>
              </a:rPr>
              <a:t>New Buildings vs. Current Buildings</a:t>
            </a:r>
          </a:p>
          <a:p>
            <a:r>
              <a:rPr lang="en-US" dirty="0">
                <a:cs typeface="Calibri"/>
              </a:rPr>
              <a:t>Plan to maintain both new and current</a:t>
            </a:r>
          </a:p>
          <a:p>
            <a:r>
              <a:rPr lang="en-US" dirty="0">
                <a:cs typeface="Calibri"/>
              </a:rPr>
              <a:t>Complete deferred maintenance</a:t>
            </a:r>
          </a:p>
          <a:p>
            <a:r>
              <a:rPr lang="en-US" dirty="0">
                <a:cs typeface="Calibri"/>
              </a:rPr>
              <a:t>New technologies require ongoing trainings for both F&amp;S and units </a:t>
            </a:r>
            <a:endParaRPr lang="en-US">
              <a:cs typeface="Calibri"/>
            </a:endParaRPr>
          </a:p>
        </p:txBody>
      </p:sp>
      <p:sp>
        <p:nvSpPr>
          <p:cNvPr id="4" name="Slide Number Placeholder 3">
            <a:extLst>
              <a:ext uri="{FF2B5EF4-FFF2-40B4-BE49-F238E27FC236}">
                <a16:creationId xmlns:a16="http://schemas.microsoft.com/office/drawing/2014/main" id="{18D753D1-1A6B-0677-4849-0C551E95898E}"/>
              </a:ext>
            </a:extLst>
          </p:cNvPr>
          <p:cNvSpPr>
            <a:spLocks noGrp="1"/>
          </p:cNvSpPr>
          <p:nvPr>
            <p:ph type="sldNum" sz="quarter" idx="12"/>
          </p:nvPr>
        </p:nvSpPr>
        <p:spPr/>
        <p:txBody>
          <a:bodyPr/>
          <a:lstStyle/>
          <a:p>
            <a:fld id="{C62B1447-E986-4B66-B5A6-63FA10A0784F}" type="slidenum">
              <a:rPr lang="en-US" smtClean="0"/>
              <a:pPr/>
              <a:t>35</a:t>
            </a:fld>
            <a:endParaRPr lang="en-US"/>
          </a:p>
        </p:txBody>
      </p:sp>
    </p:spTree>
    <p:extLst>
      <p:ext uri="{BB962C8B-B14F-4D97-AF65-F5344CB8AC3E}">
        <p14:creationId xmlns:p14="http://schemas.microsoft.com/office/powerpoint/2010/main" val="15811666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26AF2-96A3-46F7-F2FD-5D22FBDEA05A}"/>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Work Order and Project Management</a:t>
            </a:r>
            <a:endParaRPr lang="en-US"/>
          </a:p>
        </p:txBody>
      </p:sp>
      <p:sp>
        <p:nvSpPr>
          <p:cNvPr id="3" name="Content Placeholder 2">
            <a:extLst>
              <a:ext uri="{FF2B5EF4-FFF2-40B4-BE49-F238E27FC236}">
                <a16:creationId xmlns:a16="http://schemas.microsoft.com/office/drawing/2014/main" id="{209012ED-E116-FA8F-D078-D5A03FB438F8}"/>
              </a:ext>
            </a:extLst>
          </p:cNvPr>
          <p:cNvSpPr>
            <a:spLocks noGrp="1"/>
          </p:cNvSpPr>
          <p:nvPr>
            <p:ph idx="1"/>
          </p:nvPr>
        </p:nvSpPr>
        <p:spPr/>
        <p:txBody>
          <a:bodyPr lIns="91440" tIns="45720" rIns="91440" bIns="45720" anchor="t"/>
          <a:lstStyle/>
          <a:p>
            <a:r>
              <a:rPr lang="en-US" dirty="0">
                <a:cs typeface="Calibri"/>
              </a:rPr>
              <a:t>Work order details missed</a:t>
            </a:r>
          </a:p>
          <a:p>
            <a:r>
              <a:rPr lang="en-US" dirty="0">
                <a:cs typeface="Calibri"/>
              </a:rPr>
              <a:t>Improve work order closeouts</a:t>
            </a:r>
          </a:p>
          <a:p>
            <a:r>
              <a:rPr lang="en-US" dirty="0">
                <a:cs typeface="Calibri"/>
              </a:rPr>
              <a:t>Align service prioritization with customer needs</a:t>
            </a:r>
            <a:endParaRPr lang="en-US" dirty="0"/>
          </a:p>
          <a:p>
            <a:r>
              <a:rPr lang="en-US" dirty="0">
                <a:cs typeface="Calibri"/>
              </a:rPr>
              <a:t>Detailed invoicing</a:t>
            </a:r>
          </a:p>
          <a:p>
            <a:r>
              <a:rPr lang="en-US" dirty="0">
                <a:cs typeface="Calibri"/>
              </a:rPr>
              <a:t>Price schedule outlining common job costs</a:t>
            </a:r>
          </a:p>
        </p:txBody>
      </p:sp>
      <p:sp>
        <p:nvSpPr>
          <p:cNvPr id="4" name="Slide Number Placeholder 3">
            <a:extLst>
              <a:ext uri="{FF2B5EF4-FFF2-40B4-BE49-F238E27FC236}">
                <a16:creationId xmlns:a16="http://schemas.microsoft.com/office/drawing/2014/main" id="{B1C8FE4A-B077-6D1E-057F-1EEBE359B2E3}"/>
              </a:ext>
            </a:extLst>
          </p:cNvPr>
          <p:cNvSpPr>
            <a:spLocks noGrp="1"/>
          </p:cNvSpPr>
          <p:nvPr>
            <p:ph type="sldNum" sz="quarter" idx="12"/>
          </p:nvPr>
        </p:nvSpPr>
        <p:spPr/>
        <p:txBody>
          <a:bodyPr/>
          <a:lstStyle/>
          <a:p>
            <a:fld id="{C62B1447-E986-4B66-B5A6-63FA10A0784F}" type="slidenum">
              <a:rPr lang="en-US" smtClean="0"/>
              <a:pPr/>
              <a:t>36</a:t>
            </a:fld>
            <a:endParaRPr lang="en-US"/>
          </a:p>
        </p:txBody>
      </p:sp>
    </p:spTree>
    <p:extLst>
      <p:ext uri="{BB962C8B-B14F-4D97-AF65-F5344CB8AC3E}">
        <p14:creationId xmlns:p14="http://schemas.microsoft.com/office/powerpoint/2010/main" val="42274276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C30A1-A0E0-BD1C-89EA-601F5D1DA4EB}"/>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EMT Results</a:t>
            </a:r>
          </a:p>
          <a:p>
            <a:endParaRPr lang="en-US">
              <a:cs typeface="Calibri Light"/>
            </a:endParaRPr>
          </a:p>
        </p:txBody>
      </p:sp>
      <p:sp>
        <p:nvSpPr>
          <p:cNvPr id="3" name="Content Placeholder 2">
            <a:extLst>
              <a:ext uri="{FF2B5EF4-FFF2-40B4-BE49-F238E27FC236}">
                <a16:creationId xmlns:a16="http://schemas.microsoft.com/office/drawing/2014/main" id="{BD8A677B-32DB-A24E-742A-466D49618617}"/>
              </a:ext>
            </a:extLst>
          </p:cNvPr>
          <p:cNvSpPr>
            <a:spLocks noGrp="1"/>
          </p:cNvSpPr>
          <p:nvPr>
            <p:ph idx="1"/>
          </p:nvPr>
        </p:nvSpPr>
        <p:spPr>
          <a:xfrm>
            <a:off x="628650" y="1287097"/>
            <a:ext cx="8117498" cy="4049401"/>
          </a:xfrm>
        </p:spPr>
        <p:txBody>
          <a:bodyPr lIns="91440" tIns="45720" rIns="91440" bIns="45720" anchor="t"/>
          <a:lstStyle/>
          <a:p>
            <a:r>
              <a:rPr lang="en-US" b="1">
                <a:ea typeface="+mn-lt"/>
                <a:cs typeface="+mn-lt"/>
              </a:rPr>
              <a:t>Service Alignment and Coordination</a:t>
            </a:r>
            <a:r>
              <a:rPr lang="en-US">
                <a:ea typeface="+mn-lt"/>
                <a:cs typeface="+mn-lt"/>
              </a:rPr>
              <a:t>: Enhance coordination with academic programs by designating a single point of contact and improving overall communication and processes to align with the university's mission.</a:t>
            </a:r>
            <a:endParaRPr lang="en-US">
              <a:cs typeface="Calibri" panose="020F0502020204030204"/>
            </a:endParaRPr>
          </a:p>
          <a:p>
            <a:r>
              <a:rPr lang="en-US" b="1">
                <a:ea typeface="+mn-lt"/>
                <a:cs typeface="+mn-lt"/>
              </a:rPr>
              <a:t>Future Resource Needs</a:t>
            </a:r>
            <a:r>
              <a:rPr lang="en-US">
                <a:ea typeface="+mn-lt"/>
                <a:cs typeface="+mn-lt"/>
              </a:rPr>
              <a:t>: Address the need for better project management resources, additional administrative support, and an updated payroll system to meet future demands.</a:t>
            </a:r>
            <a:endParaRPr lang="en-US">
              <a:cs typeface="Calibri"/>
            </a:endParaRPr>
          </a:p>
          <a:p>
            <a:endParaRPr lang="en-US">
              <a:cs typeface="Calibri"/>
            </a:endParaRPr>
          </a:p>
          <a:p>
            <a:endParaRPr lang="en-US">
              <a:cs typeface="Calibri"/>
            </a:endParaRPr>
          </a:p>
        </p:txBody>
      </p:sp>
      <p:sp>
        <p:nvSpPr>
          <p:cNvPr id="4" name="Slide Number Placeholder 3">
            <a:extLst>
              <a:ext uri="{FF2B5EF4-FFF2-40B4-BE49-F238E27FC236}">
                <a16:creationId xmlns:a16="http://schemas.microsoft.com/office/drawing/2014/main" id="{A88EB9AD-A2B0-3E85-8B8F-D2F0A4922E92}"/>
              </a:ext>
            </a:extLst>
          </p:cNvPr>
          <p:cNvSpPr>
            <a:spLocks noGrp="1"/>
          </p:cNvSpPr>
          <p:nvPr>
            <p:ph type="sldNum" sz="quarter" idx="12"/>
          </p:nvPr>
        </p:nvSpPr>
        <p:spPr/>
        <p:txBody>
          <a:bodyPr/>
          <a:lstStyle/>
          <a:p>
            <a:fld id="{C62B1447-E986-4B66-B5A6-63FA10A0784F}" type="slidenum">
              <a:rPr lang="en-US" smtClean="0"/>
              <a:pPr/>
              <a:t>37</a:t>
            </a:fld>
            <a:endParaRPr lang="en-US"/>
          </a:p>
        </p:txBody>
      </p:sp>
    </p:spTree>
    <p:extLst>
      <p:ext uri="{BB962C8B-B14F-4D97-AF65-F5344CB8AC3E}">
        <p14:creationId xmlns:p14="http://schemas.microsoft.com/office/powerpoint/2010/main" val="39684129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C30A1-A0E0-BD1C-89EA-601F5D1DA4EB}"/>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EMT Results</a:t>
            </a:r>
          </a:p>
          <a:p>
            <a:endParaRPr lang="en-US">
              <a:cs typeface="Calibri Light"/>
            </a:endParaRPr>
          </a:p>
        </p:txBody>
      </p:sp>
      <p:sp>
        <p:nvSpPr>
          <p:cNvPr id="3" name="Content Placeholder 2">
            <a:extLst>
              <a:ext uri="{FF2B5EF4-FFF2-40B4-BE49-F238E27FC236}">
                <a16:creationId xmlns:a16="http://schemas.microsoft.com/office/drawing/2014/main" id="{BD8A677B-32DB-A24E-742A-466D49618617}"/>
              </a:ext>
            </a:extLst>
          </p:cNvPr>
          <p:cNvSpPr>
            <a:spLocks noGrp="1"/>
          </p:cNvSpPr>
          <p:nvPr>
            <p:ph idx="1"/>
          </p:nvPr>
        </p:nvSpPr>
        <p:spPr>
          <a:xfrm>
            <a:off x="628650" y="1287097"/>
            <a:ext cx="8117498" cy="4049401"/>
          </a:xfrm>
        </p:spPr>
        <p:txBody>
          <a:bodyPr lIns="91440" tIns="45720" rIns="91440" bIns="45720" anchor="t"/>
          <a:lstStyle/>
          <a:p>
            <a:r>
              <a:rPr lang="en-US" b="1">
                <a:ea typeface="+mn-lt"/>
                <a:cs typeface="+mn-lt"/>
              </a:rPr>
              <a:t>Improving Customer Experience</a:t>
            </a:r>
            <a:r>
              <a:rPr lang="en-US">
                <a:ea typeface="+mn-lt"/>
                <a:cs typeface="+mn-lt"/>
              </a:rPr>
              <a:t>: Strengthen communication skills among managers and frontline staff, focus on prioritizing customer-facing services, and reduce internal redundancies.</a:t>
            </a:r>
            <a:endParaRPr lang="en-US">
              <a:cs typeface="Calibri"/>
            </a:endParaRPr>
          </a:p>
          <a:p>
            <a:r>
              <a:rPr lang="en-US" b="1">
                <a:ea typeface="+mn-lt"/>
                <a:cs typeface="+mn-lt"/>
              </a:rPr>
              <a:t>Operational Efficiency</a:t>
            </a:r>
            <a:r>
              <a:rPr lang="en-US">
                <a:ea typeface="+mn-lt"/>
                <a:cs typeface="+mn-lt"/>
              </a:rPr>
              <a:t>: Invest in professional development, cohesive departmental workspaces, and efficient resource allocation to boost team cohesion and productivity.</a:t>
            </a:r>
            <a:endParaRPr lang="en-US"/>
          </a:p>
          <a:p>
            <a:endParaRPr lang="en-US">
              <a:cs typeface="Calibri"/>
            </a:endParaRPr>
          </a:p>
          <a:p>
            <a:endParaRPr lang="en-US">
              <a:cs typeface="Calibri"/>
            </a:endParaRPr>
          </a:p>
        </p:txBody>
      </p:sp>
      <p:sp>
        <p:nvSpPr>
          <p:cNvPr id="4" name="Slide Number Placeholder 3">
            <a:extLst>
              <a:ext uri="{FF2B5EF4-FFF2-40B4-BE49-F238E27FC236}">
                <a16:creationId xmlns:a16="http://schemas.microsoft.com/office/drawing/2014/main" id="{A88EB9AD-A2B0-3E85-8B8F-D2F0A4922E92}"/>
              </a:ext>
            </a:extLst>
          </p:cNvPr>
          <p:cNvSpPr>
            <a:spLocks noGrp="1"/>
          </p:cNvSpPr>
          <p:nvPr>
            <p:ph type="sldNum" sz="quarter" idx="12"/>
          </p:nvPr>
        </p:nvSpPr>
        <p:spPr/>
        <p:txBody>
          <a:bodyPr/>
          <a:lstStyle/>
          <a:p>
            <a:fld id="{C62B1447-E986-4B66-B5A6-63FA10A0784F}" type="slidenum">
              <a:rPr lang="en-US" smtClean="0"/>
              <a:pPr/>
              <a:t>38</a:t>
            </a:fld>
            <a:endParaRPr lang="en-US"/>
          </a:p>
        </p:txBody>
      </p:sp>
    </p:spTree>
    <p:extLst>
      <p:ext uri="{BB962C8B-B14F-4D97-AF65-F5344CB8AC3E}">
        <p14:creationId xmlns:p14="http://schemas.microsoft.com/office/powerpoint/2010/main" val="1033858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C30A1-A0E0-BD1C-89EA-601F5D1DA4EB}"/>
              </a:ext>
            </a:extLst>
          </p:cNvPr>
          <p:cNvSpPr>
            <a:spLocks noGrp="1"/>
          </p:cNvSpPr>
          <p:nvPr>
            <p:ph type="title"/>
          </p:nvPr>
        </p:nvSpPr>
        <p:spPr/>
        <p:txBody>
          <a:bodyPr lIns="91440" tIns="45720" rIns="91440" bIns="45720" anchor="t"/>
          <a:lstStyle/>
          <a:p>
            <a:r>
              <a:rPr lang="en-US" sz="3600">
                <a:solidFill>
                  <a:srgbClr val="FF5F05"/>
                </a:solidFill>
                <a:latin typeface="Arial"/>
                <a:cs typeface="Arial"/>
              </a:rPr>
              <a:t>EMT Results</a:t>
            </a:r>
          </a:p>
          <a:p>
            <a:endParaRPr lang="en-US">
              <a:cs typeface="Calibri Light"/>
            </a:endParaRPr>
          </a:p>
        </p:txBody>
      </p:sp>
      <p:sp>
        <p:nvSpPr>
          <p:cNvPr id="3" name="Content Placeholder 2">
            <a:extLst>
              <a:ext uri="{FF2B5EF4-FFF2-40B4-BE49-F238E27FC236}">
                <a16:creationId xmlns:a16="http://schemas.microsoft.com/office/drawing/2014/main" id="{BD8A677B-32DB-A24E-742A-466D49618617}"/>
              </a:ext>
            </a:extLst>
          </p:cNvPr>
          <p:cNvSpPr>
            <a:spLocks noGrp="1"/>
          </p:cNvSpPr>
          <p:nvPr>
            <p:ph idx="1"/>
          </p:nvPr>
        </p:nvSpPr>
        <p:spPr>
          <a:xfrm>
            <a:off x="628650" y="1287097"/>
            <a:ext cx="8117498" cy="4049401"/>
          </a:xfrm>
        </p:spPr>
        <p:txBody>
          <a:bodyPr lIns="91440" tIns="45720" rIns="91440" bIns="45720" anchor="t"/>
          <a:lstStyle/>
          <a:p>
            <a:r>
              <a:rPr lang="en-US" b="1">
                <a:ea typeface="+mn-lt"/>
                <a:cs typeface="+mn-lt"/>
              </a:rPr>
              <a:t>Vision and Accountability</a:t>
            </a:r>
            <a:r>
              <a:rPr lang="en-US">
                <a:ea typeface="+mn-lt"/>
                <a:cs typeface="+mn-lt"/>
              </a:rPr>
              <a:t>: Promote sustainability initiatives, secure funding for carbon-neutral projects, clearly define and enforce accountability measures, and foster an inclusive workplace culture through open discussions and respectful treatment of employees.</a:t>
            </a:r>
            <a:endParaRPr lang="en-US">
              <a:cs typeface="Calibri" panose="020F0502020204030204"/>
            </a:endParaRPr>
          </a:p>
          <a:p>
            <a:endParaRPr lang="en-US">
              <a:cs typeface="Calibri" panose="020F0502020204030204"/>
            </a:endParaRPr>
          </a:p>
          <a:p>
            <a:endParaRPr lang="en-US">
              <a:cs typeface="Calibri" panose="020F0502020204030204"/>
            </a:endParaRPr>
          </a:p>
          <a:p>
            <a:endParaRPr lang="en-US">
              <a:cs typeface="Calibri" panose="020F0502020204030204"/>
            </a:endParaRPr>
          </a:p>
        </p:txBody>
      </p:sp>
      <p:sp>
        <p:nvSpPr>
          <p:cNvPr id="4" name="Slide Number Placeholder 3">
            <a:extLst>
              <a:ext uri="{FF2B5EF4-FFF2-40B4-BE49-F238E27FC236}">
                <a16:creationId xmlns:a16="http://schemas.microsoft.com/office/drawing/2014/main" id="{A88EB9AD-A2B0-3E85-8B8F-D2F0A4922E92}"/>
              </a:ext>
            </a:extLst>
          </p:cNvPr>
          <p:cNvSpPr>
            <a:spLocks noGrp="1"/>
          </p:cNvSpPr>
          <p:nvPr>
            <p:ph type="sldNum" sz="quarter" idx="12"/>
          </p:nvPr>
        </p:nvSpPr>
        <p:spPr/>
        <p:txBody>
          <a:bodyPr/>
          <a:lstStyle/>
          <a:p>
            <a:fld id="{C62B1447-E986-4B66-B5A6-63FA10A0784F}" type="slidenum">
              <a:rPr lang="en-US" smtClean="0"/>
              <a:pPr/>
              <a:t>39</a:t>
            </a:fld>
            <a:endParaRPr lang="en-US"/>
          </a:p>
        </p:txBody>
      </p:sp>
    </p:spTree>
    <p:extLst>
      <p:ext uri="{BB962C8B-B14F-4D97-AF65-F5344CB8AC3E}">
        <p14:creationId xmlns:p14="http://schemas.microsoft.com/office/powerpoint/2010/main" val="2335463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49938"/>
            <a:ext cx="7892878" cy="676834"/>
          </a:xfrm>
        </p:spPr>
        <p:txBody>
          <a:bodyPr lIns="91440" tIns="45720" rIns="91440" bIns="45720" anchor="t"/>
          <a:lstStyle/>
          <a:p>
            <a:r>
              <a:rPr lang="en-US">
                <a:ea typeface="Calibri Light"/>
                <a:cs typeface="Calibri Light"/>
              </a:rPr>
              <a:t>Let's Be Sure To . . . </a:t>
            </a:r>
            <a:endParaRPr lang="en-US"/>
          </a:p>
        </p:txBody>
      </p:sp>
      <p:sp>
        <p:nvSpPr>
          <p:cNvPr id="3" name="Content Placeholder 2"/>
          <p:cNvSpPr>
            <a:spLocks noGrp="1"/>
          </p:cNvSpPr>
          <p:nvPr>
            <p:ph idx="1"/>
          </p:nvPr>
        </p:nvSpPr>
        <p:spPr>
          <a:xfrm>
            <a:off x="634828" y="1331355"/>
            <a:ext cx="7886700" cy="3510873"/>
          </a:xfrm>
        </p:spPr>
        <p:txBody>
          <a:bodyPr lIns="91440" tIns="45720" rIns="91440" bIns="45720" anchor="t"/>
          <a:lstStyle/>
          <a:p>
            <a:pPr marL="514350" indent="-514350">
              <a:buAutoNum type="arabicPeriod"/>
            </a:pPr>
            <a:r>
              <a:rPr lang="en-US" dirty="0">
                <a:ea typeface="Calibri"/>
                <a:cs typeface="Calibri"/>
              </a:rPr>
              <a:t>Keep the focus high level and not get into the weeds by discussion specific goals and actions</a:t>
            </a:r>
          </a:p>
          <a:p>
            <a:pPr marL="514350" indent="-514350">
              <a:buAutoNum type="arabicPeriod"/>
            </a:pPr>
            <a:r>
              <a:rPr lang="en-US" dirty="0">
                <a:ea typeface="Calibri"/>
                <a:cs typeface="Calibri"/>
              </a:rPr>
              <a:t>Keep employees and customers in mind</a:t>
            </a:r>
          </a:p>
          <a:p>
            <a:pPr marL="514350" indent="-514350">
              <a:buAutoNum type="arabicPeriod"/>
            </a:pPr>
            <a:r>
              <a:rPr lang="en-US" dirty="0">
                <a:ea typeface="Calibri"/>
                <a:cs typeface="Calibri"/>
              </a:rPr>
              <a:t>Keep it simple</a:t>
            </a:r>
          </a:p>
        </p:txBody>
      </p:sp>
      <p:sp>
        <p:nvSpPr>
          <p:cNvPr id="5" name="Slide Number Placeholder 4"/>
          <p:cNvSpPr>
            <a:spLocks noGrp="1"/>
          </p:cNvSpPr>
          <p:nvPr>
            <p:ph type="sldNum" sz="quarter" idx="12"/>
          </p:nvPr>
        </p:nvSpPr>
        <p:spPr/>
        <p:txBody>
          <a:bodyPr/>
          <a:lstStyle/>
          <a:p>
            <a:fld id="{C62B1447-E986-4B66-B5A6-63FA10A0784F}" type="slidenum">
              <a:rPr lang="en-US" smtClean="0"/>
              <a:pPr/>
              <a:t>4</a:t>
            </a:fld>
            <a:endParaRPr lang="en-US"/>
          </a:p>
        </p:txBody>
      </p:sp>
    </p:spTree>
    <p:extLst>
      <p:ext uri="{BB962C8B-B14F-4D97-AF65-F5344CB8AC3E}">
        <p14:creationId xmlns:p14="http://schemas.microsoft.com/office/powerpoint/2010/main" val="3334046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304413-8175-D9BE-A6A7-D59D79F7AB7C}"/>
              </a:ext>
            </a:extLst>
          </p:cNvPr>
          <p:cNvSpPr>
            <a:spLocks noGrp="1"/>
          </p:cNvSpPr>
          <p:nvPr>
            <p:ph type="body" sz="quarter" idx="13"/>
          </p:nvPr>
        </p:nvSpPr>
        <p:spPr/>
        <p:txBody>
          <a:bodyPr/>
          <a:lstStyle/>
          <a:p>
            <a:r>
              <a:rPr lang="en-US"/>
              <a:t>Themes</a:t>
            </a:r>
          </a:p>
          <a:p>
            <a:r>
              <a:rPr lang="en-US"/>
              <a:t>Discussion</a:t>
            </a:r>
          </a:p>
        </p:txBody>
      </p:sp>
      <p:sp>
        <p:nvSpPr>
          <p:cNvPr id="3" name="Slide Number Placeholder 2">
            <a:extLst>
              <a:ext uri="{FF2B5EF4-FFF2-40B4-BE49-F238E27FC236}">
                <a16:creationId xmlns:a16="http://schemas.microsoft.com/office/drawing/2014/main" id="{C02010B2-9109-5B46-1D7D-28EA44B404D2}"/>
              </a:ext>
            </a:extLst>
          </p:cNvPr>
          <p:cNvSpPr>
            <a:spLocks noGrp="1"/>
          </p:cNvSpPr>
          <p:nvPr>
            <p:ph type="sldNum" sz="quarter" idx="12"/>
          </p:nvPr>
        </p:nvSpPr>
        <p:spPr/>
        <p:txBody>
          <a:bodyPr/>
          <a:lstStyle/>
          <a:p>
            <a:fld id="{C62B1447-E986-4B66-B5A6-63FA10A0784F}" type="slidenum">
              <a:rPr lang="en-US" smtClean="0"/>
              <a:pPr/>
              <a:t>40</a:t>
            </a:fld>
            <a:endParaRPr lang="en-US"/>
          </a:p>
        </p:txBody>
      </p:sp>
    </p:spTree>
    <p:extLst>
      <p:ext uri="{BB962C8B-B14F-4D97-AF65-F5344CB8AC3E}">
        <p14:creationId xmlns:p14="http://schemas.microsoft.com/office/powerpoint/2010/main" val="12469570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cs typeface="Calibri Light"/>
              </a:rPr>
              <a:t>Strategic Themes</a:t>
            </a:r>
            <a:endParaRPr lang="en-US"/>
          </a:p>
        </p:txBody>
      </p:sp>
      <p:sp>
        <p:nvSpPr>
          <p:cNvPr id="3" name="Content Placeholder 2"/>
          <p:cNvSpPr>
            <a:spLocks noGrp="1"/>
          </p:cNvSpPr>
          <p:nvPr>
            <p:ph idx="1"/>
          </p:nvPr>
        </p:nvSpPr>
        <p:spPr>
          <a:xfrm>
            <a:off x="628650" y="1711325"/>
            <a:ext cx="3762375" cy="3510873"/>
          </a:xfrm>
        </p:spPr>
        <p:txBody>
          <a:bodyPr lIns="91440" tIns="45720" rIns="91440" bIns="45720" anchor="t"/>
          <a:lstStyle/>
          <a:p>
            <a:r>
              <a:rPr lang="en-US" sz="2400">
                <a:cs typeface="Calibri"/>
              </a:rPr>
              <a:t>People</a:t>
            </a:r>
            <a:endParaRPr lang="en-US" sz="2400">
              <a:solidFill>
                <a:srgbClr val="000000"/>
              </a:solidFill>
              <a:cs typeface="Calibri"/>
            </a:endParaRPr>
          </a:p>
          <a:p>
            <a:r>
              <a:rPr lang="en-US" sz="2400">
                <a:cs typeface="Calibri"/>
              </a:rPr>
              <a:t>Project Management</a:t>
            </a:r>
            <a:endParaRPr lang="en-US" sz="2400">
              <a:solidFill>
                <a:srgbClr val="000000"/>
              </a:solidFill>
              <a:cs typeface="Calibri"/>
            </a:endParaRPr>
          </a:p>
          <a:p>
            <a:r>
              <a:rPr lang="en-US" sz="2400">
                <a:cs typeface="Calibri"/>
              </a:rPr>
              <a:t>Customer &amp; Stakeholder Relations and Communication</a:t>
            </a:r>
            <a:endParaRPr lang="en-US" sz="2400">
              <a:solidFill>
                <a:srgbClr val="000000"/>
              </a:solidFill>
              <a:cs typeface="Calibri"/>
            </a:endParaRPr>
          </a:p>
          <a:p>
            <a:r>
              <a:rPr lang="en-US" sz="2400">
                <a:cs typeface="Calibri"/>
              </a:rPr>
              <a:t>Financial Accounting</a:t>
            </a:r>
            <a:endParaRPr lang="en-US" sz="2400">
              <a:solidFill>
                <a:srgbClr val="000000"/>
              </a:solidFill>
              <a:cs typeface="Calibri"/>
            </a:endParaRPr>
          </a:p>
          <a:p>
            <a:r>
              <a:rPr lang="en-US" sz="2400">
                <a:cs typeface="Calibri"/>
              </a:rPr>
              <a:t>Safety &amp; Environmental Protection</a:t>
            </a:r>
            <a:endParaRPr lang="en-US" sz="2400">
              <a:solidFill>
                <a:srgbClr val="000000"/>
              </a:solidFill>
              <a:cs typeface="Calibri"/>
            </a:endParaRPr>
          </a:p>
          <a:p>
            <a:endParaRPr lang="en-US" sz="2400">
              <a:cs typeface="Calibri"/>
            </a:endParaRPr>
          </a:p>
          <a:p>
            <a:endParaRPr lang="en-US" sz="2400">
              <a:cs typeface="Calibri"/>
            </a:endParaRPr>
          </a:p>
          <a:p>
            <a:endParaRPr lang="en-US" sz="2400">
              <a:cs typeface="Calibri"/>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41</a:t>
            </a:fld>
            <a:endParaRPr lang="en-US"/>
          </a:p>
        </p:txBody>
      </p:sp>
      <p:sp>
        <p:nvSpPr>
          <p:cNvPr id="6" name="Content Placeholder 2">
            <a:extLst>
              <a:ext uri="{FF2B5EF4-FFF2-40B4-BE49-F238E27FC236}">
                <a16:creationId xmlns:a16="http://schemas.microsoft.com/office/drawing/2014/main" id="{58D6724D-D6D2-3CCF-7817-665483B0D574}"/>
              </a:ext>
            </a:extLst>
          </p:cNvPr>
          <p:cNvSpPr txBox="1">
            <a:spLocks/>
          </p:cNvSpPr>
          <p:nvPr/>
        </p:nvSpPr>
        <p:spPr>
          <a:xfrm>
            <a:off x="4752975" y="1711325"/>
            <a:ext cx="3762375" cy="3510873"/>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rgbClr val="13294B"/>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cs typeface="Calibri"/>
              </a:rPr>
              <a:t>Deferred and Preventive Maintenance</a:t>
            </a:r>
            <a:endParaRPr lang="en-US" sz="2400">
              <a:solidFill>
                <a:srgbClr val="000000"/>
              </a:solidFill>
              <a:cs typeface="Calibri"/>
            </a:endParaRPr>
          </a:p>
          <a:p>
            <a:r>
              <a:rPr lang="en-US" sz="2400">
                <a:cs typeface="Calibri"/>
              </a:rPr>
              <a:t>Accessibility</a:t>
            </a:r>
            <a:endParaRPr lang="en-US" sz="2400">
              <a:solidFill>
                <a:srgbClr val="000000"/>
              </a:solidFill>
              <a:cs typeface="Calibri"/>
            </a:endParaRPr>
          </a:p>
          <a:p>
            <a:r>
              <a:rPr lang="en-US" sz="2400">
                <a:cs typeface="Calibri"/>
              </a:rPr>
              <a:t>Academic Collaboration</a:t>
            </a:r>
            <a:endParaRPr lang="en-US" sz="2400">
              <a:solidFill>
                <a:srgbClr val="000000"/>
              </a:solidFill>
              <a:cs typeface="Calibri"/>
            </a:endParaRPr>
          </a:p>
          <a:p>
            <a:r>
              <a:rPr lang="en-US" sz="2400">
                <a:cs typeface="Calibri"/>
              </a:rPr>
              <a:t>Space Management</a:t>
            </a:r>
            <a:endParaRPr lang="en-US" sz="2400">
              <a:solidFill>
                <a:srgbClr val="000000"/>
              </a:solidFill>
              <a:cs typeface="Calibri"/>
            </a:endParaRPr>
          </a:p>
          <a:p>
            <a:r>
              <a:rPr lang="en-US" sz="2400">
                <a:cs typeface="Calibri"/>
              </a:rPr>
              <a:t>Energy Management &amp; Sustainability</a:t>
            </a:r>
            <a:endParaRPr lang="en-US" sz="2400">
              <a:solidFill>
                <a:srgbClr val="000000"/>
              </a:solidFill>
              <a:cs typeface="Calibri"/>
            </a:endParaRPr>
          </a:p>
          <a:p>
            <a:endParaRPr lang="en-US" sz="2400">
              <a:cs typeface="Calibri"/>
            </a:endParaRPr>
          </a:p>
          <a:p>
            <a:endParaRPr lang="en-US" sz="2400">
              <a:cs typeface="Calibri"/>
            </a:endParaRPr>
          </a:p>
        </p:txBody>
      </p:sp>
    </p:spTree>
    <p:extLst>
      <p:ext uri="{BB962C8B-B14F-4D97-AF65-F5344CB8AC3E}">
        <p14:creationId xmlns:p14="http://schemas.microsoft.com/office/powerpoint/2010/main" val="39916407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What Themes Should We Keep?</a:t>
            </a:r>
          </a:p>
        </p:txBody>
      </p:sp>
      <p:sp>
        <p:nvSpPr>
          <p:cNvPr id="3" name="Content Placeholder 2"/>
          <p:cNvSpPr>
            <a:spLocks noGrp="1"/>
          </p:cNvSpPr>
          <p:nvPr>
            <p:ph idx="1"/>
          </p:nvPr>
        </p:nvSpPr>
        <p:spPr/>
        <p:txBody>
          <a:bodyPr lIns="91440" tIns="45720" rIns="91440" bIns="45720" anchor="t"/>
          <a:lstStyle/>
          <a:p>
            <a:pPr marL="0" indent="0">
              <a:buNone/>
            </a:pPr>
            <a:endParaRPr lang="en-US">
              <a:ea typeface="Calibri" panose="020F0502020204030204"/>
              <a:cs typeface="Calibri" panose="020F0502020204030204"/>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42</a:t>
            </a:fld>
            <a:endParaRPr lang="en-US"/>
          </a:p>
        </p:txBody>
      </p:sp>
    </p:spTree>
    <p:extLst>
      <p:ext uri="{BB962C8B-B14F-4D97-AF65-F5344CB8AC3E}">
        <p14:creationId xmlns:p14="http://schemas.microsoft.com/office/powerpoint/2010/main" val="3922855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73BFE1-91D5-5F9A-2A3A-7E02791EB491}"/>
              </a:ext>
            </a:extLst>
          </p:cNvPr>
          <p:cNvSpPr>
            <a:spLocks noGrp="1"/>
          </p:cNvSpPr>
          <p:nvPr>
            <p:ph type="body" sz="quarter" idx="13"/>
          </p:nvPr>
        </p:nvSpPr>
        <p:spPr/>
        <p:txBody>
          <a:bodyPr/>
          <a:lstStyle/>
          <a:p>
            <a:r>
              <a:rPr lang="en-US"/>
              <a:t>Mission, Vision, Values, &amp;</a:t>
            </a:r>
          </a:p>
          <a:p>
            <a:r>
              <a:rPr lang="en-US"/>
              <a:t>Guiding Principles</a:t>
            </a:r>
          </a:p>
        </p:txBody>
      </p:sp>
      <p:sp>
        <p:nvSpPr>
          <p:cNvPr id="3" name="Slide Number Placeholder 2">
            <a:extLst>
              <a:ext uri="{FF2B5EF4-FFF2-40B4-BE49-F238E27FC236}">
                <a16:creationId xmlns:a16="http://schemas.microsoft.com/office/drawing/2014/main" id="{0C2AA80B-8271-9FAE-B2B6-F5B035CE5195}"/>
              </a:ext>
            </a:extLst>
          </p:cNvPr>
          <p:cNvSpPr>
            <a:spLocks noGrp="1"/>
          </p:cNvSpPr>
          <p:nvPr>
            <p:ph type="sldNum" sz="quarter" idx="12"/>
          </p:nvPr>
        </p:nvSpPr>
        <p:spPr/>
        <p:txBody>
          <a:bodyPr/>
          <a:lstStyle/>
          <a:p>
            <a:fld id="{C62B1447-E986-4B66-B5A6-63FA10A0784F}" type="slidenum">
              <a:rPr lang="en-US" smtClean="0"/>
              <a:pPr/>
              <a:t>43</a:t>
            </a:fld>
            <a:endParaRPr lang="en-US"/>
          </a:p>
        </p:txBody>
      </p:sp>
    </p:spTree>
    <p:extLst>
      <p:ext uri="{BB962C8B-B14F-4D97-AF65-F5344CB8AC3E}">
        <p14:creationId xmlns:p14="http://schemas.microsoft.com/office/powerpoint/2010/main" val="13948905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How Mission &amp; Vision Inform Strategy</a:t>
            </a:r>
            <a:br>
              <a:rPr lang="en-US">
                <a:ea typeface="Calibri Light"/>
                <a:cs typeface="Calibri Light"/>
              </a:rPr>
            </a:br>
            <a:endParaRPr lang="en-US"/>
          </a:p>
        </p:txBody>
      </p:sp>
      <p:pic>
        <p:nvPicPr>
          <p:cNvPr id="4" name="Content Placeholder 3" descr="image">
            <a:extLst>
              <a:ext uri="{FF2B5EF4-FFF2-40B4-BE49-F238E27FC236}">
                <a16:creationId xmlns:a16="http://schemas.microsoft.com/office/drawing/2014/main" id="{579608C9-F259-2DEC-168A-895CC49CFEE7}"/>
              </a:ext>
            </a:extLst>
          </p:cNvPr>
          <p:cNvPicPr>
            <a:picLocks noGrp="1" noChangeAspect="1"/>
          </p:cNvPicPr>
          <p:nvPr>
            <p:ph idx="1"/>
          </p:nvPr>
        </p:nvPicPr>
        <p:blipFill>
          <a:blip r:embed="rId2"/>
          <a:stretch>
            <a:fillRect/>
          </a:stretch>
        </p:blipFill>
        <p:spPr>
          <a:xfrm>
            <a:off x="1254039" y="1978025"/>
            <a:ext cx="5988222" cy="3511550"/>
          </a:xfrm>
        </p:spPr>
      </p:pic>
      <p:sp>
        <p:nvSpPr>
          <p:cNvPr id="5" name="Slide Number Placeholder 4"/>
          <p:cNvSpPr>
            <a:spLocks noGrp="1"/>
          </p:cNvSpPr>
          <p:nvPr>
            <p:ph type="sldNum" sz="quarter" idx="12"/>
          </p:nvPr>
        </p:nvSpPr>
        <p:spPr/>
        <p:txBody>
          <a:bodyPr/>
          <a:lstStyle/>
          <a:p>
            <a:fld id="{C62B1447-E986-4B66-B5A6-63FA10A0784F}" type="slidenum">
              <a:rPr lang="en-US" smtClean="0"/>
              <a:pPr/>
              <a:t>44</a:t>
            </a:fld>
            <a:endParaRPr lang="en-US"/>
          </a:p>
        </p:txBody>
      </p:sp>
      <p:sp>
        <p:nvSpPr>
          <p:cNvPr id="6" name="TextBox 5">
            <a:extLst>
              <a:ext uri="{FF2B5EF4-FFF2-40B4-BE49-F238E27FC236}">
                <a16:creationId xmlns:a16="http://schemas.microsoft.com/office/drawing/2014/main" id="{0DC83F78-5937-AB19-6668-9A4974014577}"/>
              </a:ext>
            </a:extLst>
          </p:cNvPr>
          <p:cNvSpPr txBox="1"/>
          <p:nvPr/>
        </p:nvSpPr>
        <p:spPr>
          <a:xfrm>
            <a:off x="4651028" y="4594886"/>
            <a:ext cx="360454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Calibri"/>
                <a:cs typeface="Calibri"/>
              </a:rPr>
              <a:t>Source:</a:t>
            </a:r>
            <a:r>
              <a:rPr lang="en-US">
                <a:ea typeface="+mn-lt"/>
                <a:cs typeface="+mn-lt"/>
                <a:hlinkClick r:id="rId3"/>
              </a:rPr>
              <a:t>4.3 The Roles of Mission, Vision, and Values – Principles of Management (umn.edu)</a:t>
            </a:r>
            <a:endParaRPr lang="en-US"/>
          </a:p>
        </p:txBody>
      </p:sp>
    </p:spTree>
    <p:extLst>
      <p:ext uri="{BB962C8B-B14F-4D97-AF65-F5344CB8AC3E}">
        <p14:creationId xmlns:p14="http://schemas.microsoft.com/office/powerpoint/2010/main" val="31171659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Defining Mission and Vision</a:t>
            </a:r>
            <a:endParaRPr lang="en-US"/>
          </a:p>
        </p:txBody>
      </p:sp>
      <p:sp>
        <p:nvSpPr>
          <p:cNvPr id="3" name="Content Placeholder 2"/>
          <p:cNvSpPr>
            <a:spLocks noGrp="1"/>
          </p:cNvSpPr>
          <p:nvPr>
            <p:ph idx="1"/>
          </p:nvPr>
        </p:nvSpPr>
        <p:spPr>
          <a:xfrm>
            <a:off x="628650" y="1435100"/>
            <a:ext cx="7886700" cy="3510873"/>
          </a:xfrm>
        </p:spPr>
        <p:txBody>
          <a:bodyPr lIns="91440" tIns="45720" rIns="91440" bIns="45720" anchor="t"/>
          <a:lstStyle/>
          <a:p>
            <a:pPr marL="0" indent="0">
              <a:buNone/>
            </a:pPr>
            <a:r>
              <a:rPr lang="en-US" dirty="0">
                <a:ea typeface="+mn-lt"/>
                <a:cs typeface="+mn-lt"/>
              </a:rPr>
              <a:t>Mission statements communicate the organization's reason for existing and how it will serve its stakeholders (employees, customers).</a:t>
            </a:r>
          </a:p>
          <a:p>
            <a:pPr marL="0" indent="0">
              <a:buNone/>
            </a:pPr>
            <a:endParaRPr lang="en-US">
              <a:ea typeface="+mn-lt"/>
              <a:cs typeface="+mn-lt"/>
            </a:endParaRPr>
          </a:p>
          <a:p>
            <a:pPr marL="0" indent="0">
              <a:buNone/>
            </a:pPr>
            <a:r>
              <a:rPr lang="en-US" dirty="0">
                <a:ea typeface="+mn-lt"/>
                <a:cs typeface="+mn-lt"/>
              </a:rPr>
              <a:t>Vision statements are future oriented and communicate what the organization aspires to be.</a:t>
            </a:r>
          </a:p>
          <a:p>
            <a:pPr marL="0" indent="0">
              <a:buNone/>
            </a:pPr>
            <a:endParaRPr lang="en-US">
              <a:ea typeface="+mn-lt"/>
              <a:cs typeface="+mn-lt"/>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45</a:t>
            </a:fld>
            <a:endParaRPr lang="en-US"/>
          </a:p>
        </p:txBody>
      </p:sp>
    </p:spTree>
    <p:extLst>
      <p:ext uri="{BB962C8B-B14F-4D97-AF65-F5344CB8AC3E}">
        <p14:creationId xmlns:p14="http://schemas.microsoft.com/office/powerpoint/2010/main" val="22849852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cs typeface="Calibri Light"/>
              </a:rPr>
              <a:t>Our Mission</a:t>
            </a:r>
            <a:endParaRPr lang="en-US"/>
          </a:p>
        </p:txBody>
      </p:sp>
      <p:sp>
        <p:nvSpPr>
          <p:cNvPr id="3" name="Content Placeholder 2"/>
          <p:cNvSpPr>
            <a:spLocks noGrp="1"/>
          </p:cNvSpPr>
          <p:nvPr>
            <p:ph idx="1"/>
          </p:nvPr>
        </p:nvSpPr>
        <p:spPr>
          <a:xfrm>
            <a:off x="628650" y="1435100"/>
            <a:ext cx="7886700" cy="3510873"/>
          </a:xfrm>
        </p:spPr>
        <p:txBody>
          <a:bodyPr lIns="91440" tIns="45720" rIns="91440" bIns="45720" anchor="t"/>
          <a:lstStyle/>
          <a:p>
            <a:pPr marL="0" indent="0">
              <a:buNone/>
            </a:pPr>
            <a:r>
              <a:rPr lang="en-US">
                <a:ea typeface="+mn-lt"/>
                <a:cs typeface="+mn-lt"/>
              </a:rPr>
              <a:t>Facilities &amp; Services provides and maintains a physical environment that is conducive to supporting learning, discovery, engagement, and economic development at the University of Illinois and is an active partner in research, teaching, and learning.</a:t>
            </a:r>
            <a:endParaRPr lang="en-US"/>
          </a:p>
        </p:txBody>
      </p:sp>
      <p:sp>
        <p:nvSpPr>
          <p:cNvPr id="5" name="Slide Number Placeholder 4"/>
          <p:cNvSpPr>
            <a:spLocks noGrp="1"/>
          </p:cNvSpPr>
          <p:nvPr>
            <p:ph type="sldNum" sz="quarter" idx="12"/>
          </p:nvPr>
        </p:nvSpPr>
        <p:spPr/>
        <p:txBody>
          <a:bodyPr/>
          <a:lstStyle/>
          <a:p>
            <a:fld id="{C62B1447-E986-4B66-B5A6-63FA10A0784F}" type="slidenum">
              <a:rPr lang="en-US" smtClean="0"/>
              <a:pPr/>
              <a:t>46</a:t>
            </a:fld>
            <a:endParaRPr lang="en-US"/>
          </a:p>
        </p:txBody>
      </p:sp>
    </p:spTree>
    <p:extLst>
      <p:ext uri="{BB962C8B-B14F-4D97-AF65-F5344CB8AC3E}">
        <p14:creationId xmlns:p14="http://schemas.microsoft.com/office/powerpoint/2010/main" val="16449828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p:txBody>
          <a:bodyPr lIns="91440" tIns="45720" rIns="91440" bIns="45720" anchor="t"/>
          <a:lstStyle/>
          <a:p>
            <a:r>
              <a:rPr lang="en-US">
                <a:cs typeface="Calibri Light"/>
              </a:rPr>
              <a:t>Our Vision</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628650" y="1416050"/>
            <a:ext cx="7886700" cy="3510873"/>
          </a:xfrm>
        </p:spPr>
        <p:txBody>
          <a:bodyPr lIns="91440" tIns="45720" rIns="91440" bIns="45720" anchor="t"/>
          <a:lstStyle/>
          <a:p>
            <a:pPr marL="0" indent="0">
              <a:buNone/>
            </a:pPr>
            <a:r>
              <a:rPr lang="en-US">
                <a:cs typeface="Calibri"/>
              </a:rPr>
              <a:t>We will be a responsive, reliable, and highly valued service provider.</a:t>
            </a:r>
            <a:endParaRPr lang="en-US">
              <a:solidFill>
                <a:srgbClr val="000000"/>
              </a:solidFill>
              <a:cs typeface="Calibri"/>
            </a:endParaRPr>
          </a:p>
          <a:p>
            <a:pPr marL="0" indent="0">
              <a:buNone/>
            </a:pPr>
            <a:endParaRPr lang="en-US">
              <a:solidFill>
                <a:srgbClr val="000000"/>
              </a:solidFill>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47</a:t>
            </a:fld>
            <a:endParaRPr lang="en-US"/>
          </a:p>
        </p:txBody>
      </p:sp>
    </p:spTree>
    <p:extLst>
      <p:ext uri="{BB962C8B-B14F-4D97-AF65-F5344CB8AC3E}">
        <p14:creationId xmlns:p14="http://schemas.microsoft.com/office/powerpoint/2010/main" val="4057044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p:txBody>
          <a:bodyPr lIns="91440" tIns="45720" rIns="91440" bIns="45720" anchor="t"/>
          <a:lstStyle/>
          <a:p>
            <a:r>
              <a:rPr lang="en-US">
                <a:cs typeface="Calibri Light"/>
              </a:rPr>
              <a:t>Our Values (TRAITS-P)</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628650" y="1416050"/>
            <a:ext cx="7886700" cy="3510873"/>
          </a:xfrm>
        </p:spPr>
        <p:txBody>
          <a:bodyPr lIns="91440" tIns="45720" rIns="91440" bIns="45720" anchor="t"/>
          <a:lstStyle/>
          <a:p>
            <a:pPr>
              <a:buFont typeface="Arial"/>
              <a:buChar char="•"/>
            </a:pPr>
            <a:r>
              <a:rPr lang="en-US" b="1">
                <a:cs typeface="Calibri"/>
              </a:rPr>
              <a:t>TRUST</a:t>
            </a:r>
            <a:r>
              <a:rPr lang="en-US">
                <a:cs typeface="Calibri"/>
              </a:rPr>
              <a:t>: We will believe in the best of everyone and treat others as we would like to be treated.</a:t>
            </a:r>
            <a:endParaRPr lang="en-US">
              <a:solidFill>
                <a:srgbClr val="000000"/>
              </a:solidFill>
              <a:cs typeface="Calibri"/>
            </a:endParaRPr>
          </a:p>
          <a:p>
            <a:pPr>
              <a:buFont typeface="Arial"/>
              <a:buChar char="•"/>
            </a:pPr>
            <a:r>
              <a:rPr lang="en-US" b="1">
                <a:cs typeface="Calibri"/>
              </a:rPr>
              <a:t>RESPECT</a:t>
            </a:r>
            <a:r>
              <a:rPr lang="en-US">
                <a:cs typeface="Calibri"/>
              </a:rPr>
              <a:t>: We will value our employee and foster a work environment that promotes respect, dignity, and the worth of each individual.</a:t>
            </a:r>
            <a:endParaRPr lang="en-US">
              <a:solidFill>
                <a:srgbClr val="000000"/>
              </a:solidFill>
              <a:cs typeface="Calibri"/>
            </a:endParaRPr>
          </a:p>
          <a:p>
            <a:pPr>
              <a:buFont typeface="Arial"/>
              <a:buChar char="•"/>
            </a:pPr>
            <a:r>
              <a:rPr lang="en-US" b="1">
                <a:cs typeface="Calibri"/>
              </a:rPr>
              <a:t>ACCOUNTABILITY</a:t>
            </a:r>
            <a:r>
              <a:rPr lang="en-US">
                <a:cs typeface="Calibri"/>
              </a:rPr>
              <a:t>: We will be accountable for our actions and good stewards of our resources.</a:t>
            </a:r>
            <a:endParaRPr lang="en-US">
              <a:solidFill>
                <a:srgbClr val="000000"/>
              </a:solidFill>
              <a:cs typeface="Calibri"/>
            </a:endParaRPr>
          </a:p>
          <a:p>
            <a:pPr>
              <a:buFont typeface="Arial"/>
              <a:buChar char="•"/>
            </a:pPr>
            <a:r>
              <a:rPr lang="en-US" b="1">
                <a:cs typeface="Calibri"/>
              </a:rPr>
              <a:t>INTEGRITY</a:t>
            </a:r>
            <a:r>
              <a:rPr lang="en-US">
                <a:cs typeface="Calibri"/>
              </a:rPr>
              <a:t>: We will be honest, don what is right, and keep promises.</a:t>
            </a:r>
            <a:endParaRPr lang="en-US">
              <a:solidFill>
                <a:srgbClr val="000000"/>
              </a:solidFill>
              <a:cs typeface="Calibri"/>
            </a:endParaRPr>
          </a:p>
          <a:p>
            <a:pPr>
              <a:buFont typeface="Arial"/>
              <a:buChar char="•"/>
            </a:pPr>
            <a:endParaRPr lang="en-US">
              <a:solidFill>
                <a:srgbClr val="000000"/>
              </a:solidFill>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48</a:t>
            </a:fld>
            <a:endParaRPr lang="en-US"/>
          </a:p>
        </p:txBody>
      </p:sp>
    </p:spTree>
    <p:extLst>
      <p:ext uri="{BB962C8B-B14F-4D97-AF65-F5344CB8AC3E}">
        <p14:creationId xmlns:p14="http://schemas.microsoft.com/office/powerpoint/2010/main" val="2760728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p:txBody>
          <a:bodyPr lIns="91440" tIns="45720" rIns="91440" bIns="45720" anchor="t"/>
          <a:lstStyle/>
          <a:p>
            <a:r>
              <a:rPr lang="en-US">
                <a:cs typeface="Calibri Light"/>
              </a:rPr>
              <a:t>Our Values (continued)</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628650" y="1416050"/>
            <a:ext cx="7886700" cy="3510873"/>
          </a:xfrm>
        </p:spPr>
        <p:txBody>
          <a:bodyPr lIns="91440" tIns="45720" rIns="91440" bIns="45720" anchor="t"/>
          <a:lstStyle/>
          <a:p>
            <a:pPr>
              <a:buFont typeface="Arial,Sans-Serif"/>
              <a:buChar char="•"/>
            </a:pPr>
            <a:r>
              <a:rPr lang="en-US" b="1">
                <a:cs typeface="Calibri"/>
              </a:rPr>
              <a:t>TEAMWORK</a:t>
            </a:r>
            <a:r>
              <a:rPr lang="en-US">
                <a:cs typeface="Calibri"/>
              </a:rPr>
              <a:t>: We will work together to achieve common goals.</a:t>
            </a:r>
            <a:endParaRPr lang="en-US">
              <a:solidFill>
                <a:srgbClr val="000000"/>
              </a:solidFill>
              <a:cs typeface="Calibri"/>
            </a:endParaRPr>
          </a:p>
          <a:p>
            <a:pPr>
              <a:buFont typeface="Arial,Sans-Serif"/>
              <a:buChar char="•"/>
            </a:pPr>
            <a:r>
              <a:rPr lang="en-US" b="1">
                <a:cs typeface="Calibri"/>
              </a:rPr>
              <a:t>SAFETY</a:t>
            </a:r>
            <a:r>
              <a:rPr lang="en-US">
                <a:cs typeface="Calibri"/>
              </a:rPr>
              <a:t>: We will work to ensure the health and welfare of our employees, customers, and the community.</a:t>
            </a:r>
            <a:endParaRPr lang="en-US">
              <a:solidFill>
                <a:srgbClr val="000000"/>
              </a:solidFill>
              <a:cs typeface="Calibri"/>
            </a:endParaRPr>
          </a:p>
          <a:p>
            <a:pPr>
              <a:buFont typeface="Arial,Sans-Serif"/>
              <a:buChar char="•"/>
            </a:pPr>
            <a:r>
              <a:rPr lang="en-US" b="1">
                <a:cs typeface="Calibri"/>
              </a:rPr>
              <a:t>PERSEVERANCE</a:t>
            </a:r>
            <a:r>
              <a:rPr lang="en-US">
                <a:cs typeface="Calibri"/>
              </a:rPr>
              <a:t>: We will personally demonstrate dedication, tenacity, and endurance in accomplishing our work for the university.</a:t>
            </a:r>
          </a:p>
          <a:p>
            <a:pPr>
              <a:buFont typeface="Arial,Sans-Serif"/>
              <a:buChar char="•"/>
            </a:pPr>
            <a:endParaRPr lang="en-US">
              <a:solidFill>
                <a:srgbClr val="000000"/>
              </a:solidFill>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49</a:t>
            </a:fld>
            <a:endParaRPr lang="en-US"/>
          </a:p>
        </p:txBody>
      </p:sp>
    </p:spTree>
    <p:extLst>
      <p:ext uri="{BB962C8B-B14F-4D97-AF65-F5344CB8AC3E}">
        <p14:creationId xmlns:p14="http://schemas.microsoft.com/office/powerpoint/2010/main" val="4110971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a:t>Strategic Planning Overview</a:t>
            </a:r>
          </a:p>
        </p:txBody>
      </p:sp>
      <p:sp>
        <p:nvSpPr>
          <p:cNvPr id="3" name="Slide Number Placeholder 2"/>
          <p:cNvSpPr>
            <a:spLocks noGrp="1"/>
          </p:cNvSpPr>
          <p:nvPr>
            <p:ph type="sldNum" sz="quarter" idx="12"/>
          </p:nvPr>
        </p:nvSpPr>
        <p:spPr/>
        <p:txBody>
          <a:bodyPr/>
          <a:lstStyle/>
          <a:p>
            <a:fld id="{C62B1447-E986-4B66-B5A6-63FA10A0784F}" type="slidenum">
              <a:rPr lang="en-US" smtClean="0"/>
              <a:pPr/>
              <a:t>5</a:t>
            </a:fld>
            <a:endParaRPr lang="en-US"/>
          </a:p>
        </p:txBody>
      </p:sp>
    </p:spTree>
    <p:extLst>
      <p:ext uri="{BB962C8B-B14F-4D97-AF65-F5344CB8AC3E}">
        <p14:creationId xmlns:p14="http://schemas.microsoft.com/office/powerpoint/2010/main" val="5712781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p:txBody>
          <a:bodyPr lIns="91440" tIns="45720" rIns="91440" bIns="45720" anchor="t"/>
          <a:lstStyle/>
          <a:p>
            <a:r>
              <a:rPr lang="en-US">
                <a:cs typeface="Calibri Light"/>
              </a:rPr>
              <a:t>Guiding Principles</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628650" y="1416050"/>
            <a:ext cx="7886700" cy="3510873"/>
          </a:xfrm>
        </p:spPr>
        <p:txBody>
          <a:bodyPr lIns="91440" tIns="45720" rIns="91440" bIns="45720" anchor="t"/>
          <a:lstStyle/>
          <a:p>
            <a:pPr>
              <a:buFont typeface="Arial,Sans-Serif"/>
              <a:buChar char="•"/>
            </a:pPr>
            <a:r>
              <a:rPr lang="en-US" b="1">
                <a:cs typeface="Calibri"/>
              </a:rPr>
              <a:t>CUSTOMER FOCUS</a:t>
            </a:r>
            <a:r>
              <a:rPr lang="en-US">
                <a:cs typeface="Calibri"/>
              </a:rPr>
              <a:t>: We will develop relationships with our customers built on trust, confidence, and reliability.</a:t>
            </a:r>
            <a:endParaRPr lang="en-US">
              <a:solidFill>
                <a:srgbClr val="000000"/>
              </a:solidFill>
              <a:cs typeface="Calibri"/>
            </a:endParaRPr>
          </a:p>
          <a:p>
            <a:pPr>
              <a:buFont typeface="Arial,Sans-Serif"/>
              <a:buChar char="•"/>
            </a:pPr>
            <a:r>
              <a:rPr lang="en-US" b="1">
                <a:cs typeface="Calibri"/>
              </a:rPr>
              <a:t>DIVERSITY</a:t>
            </a:r>
            <a:r>
              <a:rPr lang="en-US">
                <a:cs typeface="Calibri"/>
              </a:rPr>
              <a:t>: We will have a diverse workforce in an inclusive workplace that unleashes the talents of employees to create value, deliver superior support, and develop innovative solutions for the customers we serve.  We will treat our co-workers  and customers in a manner that encourages and strengthens an environment of inclusivity.</a:t>
            </a:r>
            <a:endParaRPr lang="en-US">
              <a:solidFill>
                <a:srgbClr val="000000"/>
              </a:solidFill>
              <a:cs typeface="Calibri"/>
            </a:endParaRPr>
          </a:p>
          <a:p>
            <a:pPr>
              <a:buFont typeface="Arial,Sans-Serif"/>
              <a:buChar char="•"/>
            </a:pPr>
            <a:endParaRPr lang="en-US">
              <a:solidFill>
                <a:srgbClr val="000000"/>
              </a:solidFill>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50</a:t>
            </a:fld>
            <a:endParaRPr lang="en-US"/>
          </a:p>
        </p:txBody>
      </p:sp>
    </p:spTree>
    <p:extLst>
      <p:ext uri="{BB962C8B-B14F-4D97-AF65-F5344CB8AC3E}">
        <p14:creationId xmlns:p14="http://schemas.microsoft.com/office/powerpoint/2010/main" val="39579070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a:xfrm>
            <a:off x="628650" y="440388"/>
            <a:ext cx="7886700" cy="1325563"/>
          </a:xfrm>
        </p:spPr>
        <p:txBody>
          <a:bodyPr lIns="91440" tIns="45720" rIns="91440" bIns="45720" anchor="t"/>
          <a:lstStyle/>
          <a:p>
            <a:r>
              <a:rPr lang="en-US">
                <a:cs typeface="Calibri Light"/>
              </a:rPr>
              <a:t>Guiding Principles</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504825" y="1101725"/>
            <a:ext cx="7886700" cy="3510873"/>
          </a:xfrm>
        </p:spPr>
        <p:txBody>
          <a:bodyPr lIns="91440" tIns="45720" rIns="91440" bIns="45720" anchor="t"/>
          <a:lstStyle/>
          <a:p>
            <a:pPr>
              <a:buFont typeface="Arial,Sans-Serif"/>
              <a:buChar char="•"/>
            </a:pPr>
            <a:r>
              <a:rPr lang="en-US" b="1">
                <a:cs typeface="Calibri"/>
              </a:rPr>
              <a:t>ENVIRONMENTAL STEWARDSHIP</a:t>
            </a:r>
            <a:r>
              <a:rPr lang="en-US">
                <a:cs typeface="Calibri"/>
              </a:rPr>
              <a:t>: We will demonstrate a commitment to health and sustainability in our stewardship of the campus environment.</a:t>
            </a:r>
            <a:endParaRPr lang="en-US">
              <a:solidFill>
                <a:srgbClr val="000000"/>
              </a:solidFill>
              <a:cs typeface="Calibri"/>
            </a:endParaRPr>
          </a:p>
          <a:p>
            <a:pPr>
              <a:buFont typeface="Arial,Sans-Serif"/>
              <a:buChar char="•"/>
            </a:pPr>
            <a:r>
              <a:rPr lang="en-US" b="1">
                <a:cs typeface="Calibri"/>
              </a:rPr>
              <a:t>INNOVATION</a:t>
            </a:r>
            <a:r>
              <a:rPr lang="en-US">
                <a:cs typeface="Calibri"/>
              </a:rPr>
              <a:t>: We will continuously strive to create new and innovative solutions that bring greater value to the customers we serve.</a:t>
            </a:r>
            <a:endParaRPr lang="en-US">
              <a:solidFill>
                <a:srgbClr val="000000"/>
              </a:solidFill>
              <a:cs typeface="Calibri"/>
            </a:endParaRPr>
          </a:p>
          <a:p>
            <a:pPr>
              <a:buFont typeface="Arial,Sans-Serif"/>
              <a:buChar char="•"/>
            </a:pPr>
            <a:r>
              <a:rPr lang="en-US" b="1">
                <a:cs typeface="Calibri"/>
              </a:rPr>
              <a:t>OPERATIONAL EXCELLENCE</a:t>
            </a:r>
            <a:r>
              <a:rPr lang="en-US">
                <a:cs typeface="Calibri"/>
              </a:rPr>
              <a:t>: We will empower our employees to deliver the greatest value to our customers in the most efficient and cost effective manner.</a:t>
            </a:r>
            <a:endParaRPr lang="en-US">
              <a:solidFill>
                <a:srgbClr val="000000"/>
              </a:solidFill>
              <a:cs typeface="Calibri"/>
            </a:endParaRPr>
          </a:p>
          <a:p>
            <a:pPr>
              <a:buFont typeface="Arial,Sans-Serif"/>
              <a:buChar char="•"/>
            </a:pPr>
            <a:endParaRPr lang="en-US">
              <a:solidFill>
                <a:srgbClr val="000000"/>
              </a:solidFill>
              <a:cs typeface="Calibri"/>
            </a:endParaRPr>
          </a:p>
          <a:p>
            <a:pPr>
              <a:buFont typeface="Arial,Sans-Serif"/>
              <a:buChar char="•"/>
            </a:pPr>
            <a:endParaRPr lang="en-US">
              <a:cs typeface="Calibri"/>
            </a:endParaRPr>
          </a:p>
          <a:p>
            <a:pPr>
              <a:buFont typeface="Arial,Sans-Serif"/>
              <a:buChar char="•"/>
            </a:pPr>
            <a:endParaRPr lang="en-US">
              <a:solidFill>
                <a:srgbClr val="000000"/>
              </a:solidFill>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51</a:t>
            </a:fld>
            <a:endParaRPr lang="en-US"/>
          </a:p>
        </p:txBody>
      </p:sp>
    </p:spTree>
    <p:extLst>
      <p:ext uri="{BB962C8B-B14F-4D97-AF65-F5344CB8AC3E}">
        <p14:creationId xmlns:p14="http://schemas.microsoft.com/office/powerpoint/2010/main" val="10621455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a:xfrm>
            <a:off x="628650" y="440388"/>
            <a:ext cx="7886700" cy="1325563"/>
          </a:xfrm>
        </p:spPr>
        <p:txBody>
          <a:bodyPr lIns="91440" tIns="45720" rIns="91440" bIns="45720" anchor="t"/>
          <a:lstStyle/>
          <a:p>
            <a:r>
              <a:rPr lang="en-US">
                <a:ea typeface="Calibri Light"/>
                <a:cs typeface="Calibri Light"/>
              </a:rPr>
              <a:t>For Discussion</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504825" y="1101725"/>
            <a:ext cx="7886700" cy="3510873"/>
          </a:xfrm>
        </p:spPr>
        <p:txBody>
          <a:bodyPr lIns="91440" tIns="45720" rIns="91440" bIns="45720" anchor="t"/>
          <a:lstStyle/>
          <a:p>
            <a:pPr marL="0" indent="0">
              <a:buNone/>
            </a:pPr>
            <a:r>
              <a:rPr lang="en-US">
                <a:ea typeface="Calibri"/>
                <a:cs typeface="Calibri"/>
              </a:rPr>
              <a:t>Does the current mission statement describe why we exist?</a:t>
            </a:r>
          </a:p>
          <a:p>
            <a:pPr marL="0" indent="0">
              <a:buNone/>
            </a:pPr>
            <a:r>
              <a:rPr lang="en-US">
                <a:ea typeface="Calibri"/>
                <a:cs typeface="Calibri"/>
              </a:rPr>
              <a:t>Does the current vision statement tell our stakeholders what we aspire to be?</a:t>
            </a:r>
          </a:p>
          <a:p>
            <a:pPr marL="0" indent="0">
              <a:buNone/>
            </a:pPr>
            <a:r>
              <a:rPr lang="en-US">
                <a:ea typeface="Calibri"/>
                <a:cs typeface="Calibri"/>
              </a:rPr>
              <a:t>What suggestions would you make to improve the statements (if any)?</a:t>
            </a:r>
          </a:p>
          <a:p>
            <a:pPr>
              <a:buFont typeface="Arial" panose="020B0604020202020204" pitchFamily="34" charset="0"/>
              <a:buChar char="•"/>
            </a:pPr>
            <a:endParaRPr lang="en-US" b="1">
              <a:ea typeface="Calibri" panose="020F0502020204030204"/>
              <a:cs typeface="Calibri"/>
            </a:endParaRPr>
          </a:p>
          <a:p>
            <a:pPr>
              <a:buFont typeface="Arial,Sans-Serif"/>
              <a:buChar char="•"/>
            </a:pPr>
            <a:endParaRPr lang="en-US">
              <a:solidFill>
                <a:srgbClr val="000000"/>
              </a:solidFill>
              <a:ea typeface="Calibri" panose="020F0502020204030204"/>
              <a:cs typeface="Calibri"/>
            </a:endParaRPr>
          </a:p>
          <a:p>
            <a:pPr>
              <a:buFont typeface="Arial,Sans-Serif"/>
              <a:buChar char="•"/>
            </a:pPr>
            <a:endParaRPr lang="en-US">
              <a:ea typeface="Calibri" panose="020F0502020204030204"/>
              <a:cs typeface="Calibri"/>
            </a:endParaRPr>
          </a:p>
          <a:p>
            <a:pPr>
              <a:buFont typeface="Arial,Sans-Serif"/>
              <a:buChar char="•"/>
            </a:pPr>
            <a:endParaRPr lang="en-US">
              <a:solidFill>
                <a:srgbClr val="000000"/>
              </a:solidFill>
              <a:ea typeface="Calibri" panose="020F0502020204030204"/>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52</a:t>
            </a:fld>
            <a:endParaRPr lang="en-US"/>
          </a:p>
        </p:txBody>
      </p:sp>
    </p:spTree>
    <p:extLst>
      <p:ext uri="{BB962C8B-B14F-4D97-AF65-F5344CB8AC3E}">
        <p14:creationId xmlns:p14="http://schemas.microsoft.com/office/powerpoint/2010/main" val="39888114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a:xfrm>
            <a:off x="628650" y="440388"/>
            <a:ext cx="7886700" cy="1325563"/>
          </a:xfrm>
        </p:spPr>
        <p:txBody>
          <a:bodyPr lIns="91440" tIns="45720" rIns="91440" bIns="45720" anchor="t"/>
          <a:lstStyle/>
          <a:p>
            <a:r>
              <a:rPr lang="en-US">
                <a:ea typeface="Calibri Light"/>
                <a:cs typeface="Calibri Light"/>
              </a:rPr>
              <a:t>Sample Mission Statement</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504825" y="1101725"/>
            <a:ext cx="7886700" cy="3510873"/>
          </a:xfrm>
        </p:spPr>
        <p:txBody>
          <a:bodyPr lIns="91440" tIns="45720" rIns="91440" bIns="45720" anchor="t"/>
          <a:lstStyle/>
          <a:p>
            <a:pPr marL="0" indent="0">
              <a:buNone/>
            </a:pPr>
            <a:r>
              <a:rPr lang="en-US">
                <a:solidFill>
                  <a:srgbClr val="111111"/>
                </a:solidFill>
                <a:ea typeface="+mn-lt"/>
                <a:cs typeface="+mn-lt"/>
              </a:rPr>
              <a:t>Our mission is to ensure the efficient operation, safety, and functionality of our organization’s physical infrastructure. We strive to maintain high-quality facilities, provide responsive maintenance services, and promote sustainability. By fostering a collaborative environment, we aim to enhance the overall experience for our employees, visitors, and stakeholders.</a:t>
            </a:r>
            <a:endParaRPr lang="en-US"/>
          </a:p>
          <a:p>
            <a:pPr marL="0" indent="0">
              <a:buNone/>
            </a:pPr>
            <a:endParaRPr lang="en-US">
              <a:solidFill>
                <a:srgbClr val="111111"/>
              </a:solidFill>
              <a:ea typeface="Calibri" panose="020F0502020204030204"/>
              <a:cs typeface="Calibri"/>
            </a:endParaRPr>
          </a:p>
          <a:p>
            <a:pPr marL="0" indent="0">
              <a:buNone/>
            </a:pPr>
            <a:r>
              <a:rPr lang="en-US">
                <a:solidFill>
                  <a:srgbClr val="111111"/>
                </a:solidFill>
                <a:ea typeface="Calibri" panose="020F0502020204030204"/>
                <a:cs typeface="Calibri"/>
              </a:rPr>
              <a:t>Source: CoPilot</a:t>
            </a:r>
          </a:p>
          <a:p>
            <a:pPr>
              <a:buFont typeface="Arial" panose="020B0604020202020204" pitchFamily="34" charset="0"/>
              <a:buChar char="•"/>
            </a:pPr>
            <a:endParaRPr lang="en-US" b="1">
              <a:ea typeface="Calibri" panose="020F0502020204030204"/>
              <a:cs typeface="Calibri"/>
            </a:endParaRPr>
          </a:p>
          <a:p>
            <a:pPr>
              <a:buFont typeface="Arial,Sans-Serif"/>
              <a:buChar char="•"/>
            </a:pPr>
            <a:endParaRPr lang="en-US">
              <a:solidFill>
                <a:srgbClr val="000000"/>
              </a:solidFill>
              <a:ea typeface="Calibri" panose="020F0502020204030204"/>
              <a:cs typeface="Calibri"/>
            </a:endParaRPr>
          </a:p>
          <a:p>
            <a:pPr>
              <a:buFont typeface="Arial,Sans-Serif"/>
              <a:buChar char="•"/>
            </a:pPr>
            <a:endParaRPr lang="en-US">
              <a:ea typeface="Calibri" panose="020F0502020204030204"/>
              <a:cs typeface="Calibri"/>
            </a:endParaRPr>
          </a:p>
          <a:p>
            <a:pPr>
              <a:buFont typeface="Arial,Sans-Serif"/>
              <a:buChar char="•"/>
            </a:pPr>
            <a:endParaRPr lang="en-US">
              <a:solidFill>
                <a:srgbClr val="000000"/>
              </a:solidFill>
              <a:ea typeface="Calibri" panose="020F0502020204030204"/>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53</a:t>
            </a:fld>
            <a:endParaRPr lang="en-US"/>
          </a:p>
        </p:txBody>
      </p:sp>
    </p:spTree>
    <p:extLst>
      <p:ext uri="{BB962C8B-B14F-4D97-AF65-F5344CB8AC3E}">
        <p14:creationId xmlns:p14="http://schemas.microsoft.com/office/powerpoint/2010/main" val="34003102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92A5-3DC4-2500-A324-753642670C8F}"/>
              </a:ext>
            </a:extLst>
          </p:cNvPr>
          <p:cNvSpPr>
            <a:spLocks noGrp="1"/>
          </p:cNvSpPr>
          <p:nvPr>
            <p:ph type="title"/>
          </p:nvPr>
        </p:nvSpPr>
        <p:spPr>
          <a:xfrm>
            <a:off x="628650" y="440388"/>
            <a:ext cx="7886700" cy="1325563"/>
          </a:xfrm>
        </p:spPr>
        <p:txBody>
          <a:bodyPr lIns="91440" tIns="45720" rIns="91440" bIns="45720" anchor="t"/>
          <a:lstStyle/>
          <a:p>
            <a:r>
              <a:rPr lang="en-US">
                <a:ea typeface="Calibri Light"/>
                <a:cs typeface="Calibri Light"/>
              </a:rPr>
              <a:t>Sample Vision Statement</a:t>
            </a:r>
            <a:endParaRPr lang="en-US"/>
          </a:p>
        </p:txBody>
      </p:sp>
      <p:sp>
        <p:nvSpPr>
          <p:cNvPr id="3" name="Content Placeholder 2">
            <a:extLst>
              <a:ext uri="{FF2B5EF4-FFF2-40B4-BE49-F238E27FC236}">
                <a16:creationId xmlns:a16="http://schemas.microsoft.com/office/drawing/2014/main" id="{922385AD-11C3-8FAB-7605-563DBA1525B3}"/>
              </a:ext>
            </a:extLst>
          </p:cNvPr>
          <p:cNvSpPr>
            <a:spLocks noGrp="1"/>
          </p:cNvSpPr>
          <p:nvPr>
            <p:ph idx="1"/>
          </p:nvPr>
        </p:nvSpPr>
        <p:spPr>
          <a:xfrm>
            <a:off x="504825" y="1101725"/>
            <a:ext cx="7886700" cy="3510873"/>
          </a:xfrm>
        </p:spPr>
        <p:txBody>
          <a:bodyPr lIns="91440" tIns="45720" rIns="91440" bIns="45720" anchor="t"/>
          <a:lstStyle/>
          <a:p>
            <a:pPr>
              <a:buNone/>
            </a:pPr>
            <a:r>
              <a:rPr lang="en-US">
                <a:solidFill>
                  <a:srgbClr val="111111"/>
                </a:solidFill>
                <a:ea typeface="+mn-lt"/>
                <a:cs typeface="+mn-lt"/>
              </a:rPr>
              <a:t>Our vision is to be a proactive and innovative team that ensures the seamless operation and sustainability of our facilities. We strive to create safe, efficient, and comfortable spaces that enhance productivity, foster collaboration, and reflect our organization’s commitment to excellence.</a:t>
            </a:r>
            <a:endParaRPr lang="en-US">
              <a:ea typeface="Calibri" panose="020F0502020204030204"/>
              <a:cs typeface="Calibri" panose="020F0502020204030204"/>
            </a:endParaRPr>
          </a:p>
          <a:p>
            <a:pPr>
              <a:buNone/>
            </a:pPr>
            <a:r>
              <a:rPr lang="en-US">
                <a:solidFill>
                  <a:srgbClr val="111111"/>
                </a:solidFill>
                <a:ea typeface="+mn-lt"/>
                <a:cs typeface="+mn-lt"/>
              </a:rPr>
              <a:t>Source</a:t>
            </a:r>
            <a:r>
              <a:rPr lang="en-US">
                <a:solidFill>
                  <a:srgbClr val="111111"/>
                </a:solidFill>
                <a:ea typeface="Calibri" panose="020F0502020204030204"/>
                <a:cs typeface="Calibri"/>
              </a:rPr>
              <a:t>: CoPilot</a:t>
            </a:r>
            <a:endParaRPr lang="en-US">
              <a:ea typeface="Calibri"/>
              <a:cs typeface="Calibri"/>
            </a:endParaRPr>
          </a:p>
          <a:p>
            <a:pPr>
              <a:buFont typeface="Arial" panose="020B0604020202020204" pitchFamily="34" charset="0"/>
              <a:buChar char="•"/>
            </a:pPr>
            <a:endParaRPr lang="en-US" b="1">
              <a:ea typeface="Calibri" panose="020F0502020204030204"/>
              <a:cs typeface="Calibri"/>
            </a:endParaRPr>
          </a:p>
          <a:p>
            <a:pPr>
              <a:buFont typeface="Arial,Sans-Serif"/>
              <a:buChar char="•"/>
            </a:pPr>
            <a:endParaRPr lang="en-US">
              <a:solidFill>
                <a:srgbClr val="000000"/>
              </a:solidFill>
              <a:ea typeface="Calibri" panose="020F0502020204030204"/>
              <a:cs typeface="Calibri"/>
            </a:endParaRPr>
          </a:p>
          <a:p>
            <a:pPr>
              <a:buFont typeface="Arial,Sans-Serif"/>
              <a:buChar char="•"/>
            </a:pPr>
            <a:endParaRPr lang="en-US">
              <a:ea typeface="Calibri" panose="020F0502020204030204"/>
              <a:cs typeface="Calibri"/>
            </a:endParaRPr>
          </a:p>
          <a:p>
            <a:pPr>
              <a:buFont typeface="Arial,Sans-Serif"/>
              <a:buChar char="•"/>
            </a:pPr>
            <a:endParaRPr lang="en-US">
              <a:solidFill>
                <a:srgbClr val="000000"/>
              </a:solidFill>
              <a:ea typeface="Calibri" panose="020F0502020204030204"/>
              <a:cs typeface="Calibri"/>
            </a:endParaRPr>
          </a:p>
        </p:txBody>
      </p:sp>
      <p:sp>
        <p:nvSpPr>
          <p:cNvPr id="4" name="Slide Number Placeholder 3">
            <a:extLst>
              <a:ext uri="{FF2B5EF4-FFF2-40B4-BE49-F238E27FC236}">
                <a16:creationId xmlns:a16="http://schemas.microsoft.com/office/drawing/2014/main" id="{6DFD2562-056D-0447-0121-36622E0DCADC}"/>
              </a:ext>
            </a:extLst>
          </p:cNvPr>
          <p:cNvSpPr>
            <a:spLocks noGrp="1"/>
          </p:cNvSpPr>
          <p:nvPr>
            <p:ph type="sldNum" sz="quarter" idx="12"/>
          </p:nvPr>
        </p:nvSpPr>
        <p:spPr/>
        <p:txBody>
          <a:bodyPr/>
          <a:lstStyle/>
          <a:p>
            <a:fld id="{C62B1447-E986-4B66-B5A6-63FA10A0784F}" type="slidenum">
              <a:rPr lang="en-US" smtClean="0"/>
              <a:pPr/>
              <a:t>54</a:t>
            </a:fld>
            <a:endParaRPr lang="en-US"/>
          </a:p>
        </p:txBody>
      </p:sp>
    </p:spTree>
    <p:extLst>
      <p:ext uri="{BB962C8B-B14F-4D97-AF65-F5344CB8AC3E}">
        <p14:creationId xmlns:p14="http://schemas.microsoft.com/office/powerpoint/2010/main" val="13364659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53637-FE4A-6DA0-0E9F-0A24D04687F4}"/>
              </a:ext>
            </a:extLst>
          </p:cNvPr>
          <p:cNvSpPr>
            <a:spLocks noGrp="1"/>
          </p:cNvSpPr>
          <p:nvPr>
            <p:ph type="body" sz="quarter" idx="13"/>
          </p:nvPr>
        </p:nvSpPr>
        <p:spPr/>
        <p:txBody>
          <a:bodyPr/>
          <a:lstStyle/>
          <a:p>
            <a:r>
              <a:rPr lang="en-US"/>
              <a:t>University &amp; System</a:t>
            </a:r>
          </a:p>
          <a:p>
            <a:r>
              <a:rPr lang="en-US"/>
              <a:t>Strategic Planning Alignment</a:t>
            </a:r>
          </a:p>
        </p:txBody>
      </p:sp>
      <p:sp>
        <p:nvSpPr>
          <p:cNvPr id="3" name="Slide Number Placeholder 2">
            <a:extLst>
              <a:ext uri="{FF2B5EF4-FFF2-40B4-BE49-F238E27FC236}">
                <a16:creationId xmlns:a16="http://schemas.microsoft.com/office/drawing/2014/main" id="{7106DB02-8C99-6A5E-1ED7-710267770C58}"/>
              </a:ext>
            </a:extLst>
          </p:cNvPr>
          <p:cNvSpPr>
            <a:spLocks noGrp="1"/>
          </p:cNvSpPr>
          <p:nvPr>
            <p:ph type="sldNum" sz="quarter" idx="12"/>
          </p:nvPr>
        </p:nvSpPr>
        <p:spPr/>
        <p:txBody>
          <a:bodyPr/>
          <a:lstStyle/>
          <a:p>
            <a:fld id="{C62B1447-E986-4B66-B5A6-63FA10A0784F}" type="slidenum">
              <a:rPr lang="en-US" smtClean="0"/>
              <a:pPr/>
              <a:t>55</a:t>
            </a:fld>
            <a:endParaRPr lang="en-US"/>
          </a:p>
        </p:txBody>
      </p:sp>
    </p:spTree>
    <p:extLst>
      <p:ext uri="{BB962C8B-B14F-4D97-AF65-F5344CB8AC3E}">
        <p14:creationId xmlns:p14="http://schemas.microsoft.com/office/powerpoint/2010/main" val="26532205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23BB-28BB-4687-84A5-14DD6E734715}"/>
              </a:ext>
            </a:extLst>
          </p:cNvPr>
          <p:cNvSpPr>
            <a:spLocks noGrp="1"/>
          </p:cNvSpPr>
          <p:nvPr>
            <p:ph type="title"/>
          </p:nvPr>
        </p:nvSpPr>
        <p:spPr/>
        <p:txBody>
          <a:bodyPr lIns="91440" tIns="45720" rIns="91440" bIns="45720" anchor="t"/>
          <a:lstStyle/>
          <a:p>
            <a:r>
              <a:rPr lang="en-US">
                <a:ea typeface="Calibri Light"/>
                <a:cs typeface="Calibri Light"/>
              </a:rPr>
              <a:t>Boldly Illinois: 2030 Strategic Plan</a:t>
            </a:r>
            <a:br>
              <a:rPr lang="en-US">
                <a:ea typeface="Calibri Light"/>
                <a:cs typeface="Calibri Light"/>
              </a:rPr>
            </a:br>
            <a:r>
              <a:rPr lang="en-US">
                <a:ea typeface="Calibri Light"/>
                <a:cs typeface="Calibri Light"/>
              </a:rPr>
              <a:t>Goal 1</a:t>
            </a:r>
            <a:endParaRPr lang="en-US" b="0">
              <a:solidFill>
                <a:srgbClr val="000000"/>
              </a:solidFill>
              <a:ea typeface="Calibri Light"/>
              <a:cs typeface="Calibri Light"/>
            </a:endParaRPr>
          </a:p>
          <a:p>
            <a:endParaRPr lang="en-US">
              <a:ea typeface="Calibri Light"/>
              <a:cs typeface="Calibri Light"/>
            </a:endParaRPr>
          </a:p>
        </p:txBody>
      </p:sp>
      <p:sp>
        <p:nvSpPr>
          <p:cNvPr id="3" name="Content Placeholder 2">
            <a:extLst>
              <a:ext uri="{FF2B5EF4-FFF2-40B4-BE49-F238E27FC236}">
                <a16:creationId xmlns:a16="http://schemas.microsoft.com/office/drawing/2014/main" id="{CF2D094D-A51E-32E9-207A-4832A10D3C94}"/>
              </a:ext>
            </a:extLst>
          </p:cNvPr>
          <p:cNvSpPr>
            <a:spLocks noGrp="1"/>
          </p:cNvSpPr>
          <p:nvPr>
            <p:ph idx="1"/>
          </p:nvPr>
        </p:nvSpPr>
        <p:spPr/>
        <p:txBody>
          <a:bodyPr lIns="91440" tIns="45720" rIns="91440" bIns="45720" anchor="t"/>
          <a:lstStyle/>
          <a:p>
            <a:pPr marL="0" indent="0">
              <a:buNone/>
            </a:pPr>
            <a:r>
              <a:rPr lang="en-US" b="1"/>
              <a:t>Foster Scholarship, Discovery, and Innovation</a:t>
            </a:r>
            <a:endParaRPr lang="en-US">
              <a:ea typeface="Calibri" panose="020F0502020204030204"/>
              <a:cs typeface="Calibri" panose="020F0502020204030204"/>
            </a:endParaRPr>
          </a:p>
          <a:p>
            <a:pPr marL="0" indent="0">
              <a:buNone/>
            </a:pPr>
            <a:r>
              <a:rPr lang="en-US" sz="2400">
                <a:ea typeface="+mn-lt"/>
                <a:cs typeface="+mn-lt"/>
              </a:rPr>
              <a:t>Scholarship, discovery, and innovation are at the heart of Illinois’ local, national, and global impact. We will drive new frontiers by attracting and retaining a diverse group of faculty, students, and staff endowed with creativity and intellectual depth and breadth. Modern infrastructures, streamlined processes, and enriching interdisciplinary and convergent work will advance the university’s mission.</a:t>
            </a:r>
            <a:endParaRPr lang="en-US" sz="2400">
              <a:ea typeface="Calibri" panose="020F0502020204030204"/>
              <a:cs typeface="Calibri" panose="020F0502020204030204"/>
            </a:endParaRPr>
          </a:p>
          <a:p>
            <a:endParaRPr lang="en-US">
              <a:ea typeface="Calibri"/>
              <a:cs typeface="Calibri"/>
            </a:endParaRPr>
          </a:p>
        </p:txBody>
      </p:sp>
      <p:sp>
        <p:nvSpPr>
          <p:cNvPr id="4" name="Slide Number Placeholder 3">
            <a:extLst>
              <a:ext uri="{FF2B5EF4-FFF2-40B4-BE49-F238E27FC236}">
                <a16:creationId xmlns:a16="http://schemas.microsoft.com/office/drawing/2014/main" id="{CE78DACD-CFC5-A781-8263-3784B68CE342}"/>
              </a:ext>
            </a:extLst>
          </p:cNvPr>
          <p:cNvSpPr>
            <a:spLocks noGrp="1"/>
          </p:cNvSpPr>
          <p:nvPr>
            <p:ph type="sldNum" sz="quarter" idx="12"/>
          </p:nvPr>
        </p:nvSpPr>
        <p:spPr/>
        <p:txBody>
          <a:bodyPr/>
          <a:lstStyle/>
          <a:p>
            <a:fld id="{C62B1447-E986-4B66-B5A6-63FA10A0784F}" type="slidenum">
              <a:rPr lang="en-US" smtClean="0"/>
              <a:pPr/>
              <a:t>56</a:t>
            </a:fld>
            <a:endParaRPr lang="en-US"/>
          </a:p>
        </p:txBody>
      </p:sp>
    </p:spTree>
    <p:extLst>
      <p:ext uri="{BB962C8B-B14F-4D97-AF65-F5344CB8AC3E}">
        <p14:creationId xmlns:p14="http://schemas.microsoft.com/office/powerpoint/2010/main" val="10193126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4494B-3FAC-8152-7309-90260AE98C38}"/>
              </a:ext>
            </a:extLst>
          </p:cNvPr>
          <p:cNvSpPr>
            <a:spLocks noGrp="1"/>
          </p:cNvSpPr>
          <p:nvPr>
            <p:ph type="title"/>
          </p:nvPr>
        </p:nvSpPr>
        <p:spPr/>
        <p:txBody>
          <a:bodyPr lIns="91440" tIns="45720" rIns="91440" bIns="45720" anchor="t"/>
          <a:lstStyle/>
          <a:p>
            <a:r>
              <a:rPr lang="en-US">
                <a:ea typeface="Calibri Light"/>
                <a:cs typeface="Calibri Light"/>
              </a:rPr>
              <a:t>Boldly Illinois: 2030 Strategic Plan</a:t>
            </a:r>
            <a:br>
              <a:rPr lang="en-US">
                <a:ea typeface="Calibri Light"/>
                <a:cs typeface="Calibri Light"/>
              </a:rPr>
            </a:br>
            <a:r>
              <a:rPr lang="en-US">
                <a:ea typeface="Calibri Light"/>
                <a:cs typeface="Calibri Light"/>
              </a:rPr>
              <a:t>Goal 2</a:t>
            </a:r>
            <a:endParaRPr lang="en-US" b="0">
              <a:solidFill>
                <a:srgbClr val="000000"/>
              </a:solidFill>
              <a:ea typeface="Calibri Light"/>
              <a:cs typeface="Calibri Light"/>
            </a:endParaRPr>
          </a:p>
          <a:p>
            <a:endParaRPr lang="en-US">
              <a:ea typeface="Calibri Light"/>
              <a:cs typeface="Calibri Light"/>
            </a:endParaRPr>
          </a:p>
          <a:p>
            <a:endParaRPr lang="en-US">
              <a:ea typeface="Calibri Light"/>
              <a:cs typeface="Calibri Light"/>
            </a:endParaRPr>
          </a:p>
        </p:txBody>
      </p:sp>
      <p:sp>
        <p:nvSpPr>
          <p:cNvPr id="3" name="Content Placeholder 2">
            <a:extLst>
              <a:ext uri="{FF2B5EF4-FFF2-40B4-BE49-F238E27FC236}">
                <a16:creationId xmlns:a16="http://schemas.microsoft.com/office/drawing/2014/main" id="{378D081C-9A1A-ADC3-82CA-F7A02A0E905B}"/>
              </a:ext>
            </a:extLst>
          </p:cNvPr>
          <p:cNvSpPr>
            <a:spLocks noGrp="1"/>
          </p:cNvSpPr>
          <p:nvPr>
            <p:ph idx="1"/>
          </p:nvPr>
        </p:nvSpPr>
        <p:spPr/>
        <p:txBody>
          <a:bodyPr lIns="91440" tIns="45720" rIns="91440" bIns="45720" anchor="t"/>
          <a:lstStyle/>
          <a:p>
            <a:pPr marL="0" indent="0">
              <a:buNone/>
            </a:pPr>
            <a:r>
              <a:rPr lang="en-US" b="1"/>
              <a:t>Provide Transformative Learning Experiences</a:t>
            </a:r>
            <a:endParaRPr lang="en-US">
              <a:ea typeface="Calibri" panose="020F0502020204030204"/>
              <a:cs typeface="Calibri" panose="020F0502020204030204"/>
            </a:endParaRPr>
          </a:p>
          <a:p>
            <a:pPr marL="0" indent="0">
              <a:buNone/>
            </a:pPr>
            <a:r>
              <a:rPr lang="en-US" sz="2400">
                <a:ea typeface="+mn-lt"/>
                <a:cs typeface="+mn-lt"/>
              </a:rPr>
              <a:t>With a solid academic core, Illinois will deliver on the fundamental promise of a public university—to teach students and to pioneer the science and the art of learning. This is transformative knowledge—for the individual and, collectively, for the world in which we live and work.</a:t>
            </a:r>
            <a:endParaRPr lang="en-US" sz="2400">
              <a:ea typeface="Calibri"/>
              <a:cs typeface="Calibri"/>
            </a:endParaRPr>
          </a:p>
          <a:p>
            <a:endParaRPr lang="en-US">
              <a:ea typeface="Calibri"/>
              <a:cs typeface="Calibri"/>
            </a:endParaRPr>
          </a:p>
        </p:txBody>
      </p:sp>
      <p:sp>
        <p:nvSpPr>
          <p:cNvPr id="4" name="Slide Number Placeholder 3">
            <a:extLst>
              <a:ext uri="{FF2B5EF4-FFF2-40B4-BE49-F238E27FC236}">
                <a16:creationId xmlns:a16="http://schemas.microsoft.com/office/drawing/2014/main" id="{16E1860B-4457-FA65-8F5D-E115BA08A694}"/>
              </a:ext>
            </a:extLst>
          </p:cNvPr>
          <p:cNvSpPr>
            <a:spLocks noGrp="1"/>
          </p:cNvSpPr>
          <p:nvPr>
            <p:ph type="sldNum" sz="quarter" idx="12"/>
          </p:nvPr>
        </p:nvSpPr>
        <p:spPr/>
        <p:txBody>
          <a:bodyPr/>
          <a:lstStyle/>
          <a:p>
            <a:fld id="{C62B1447-E986-4B66-B5A6-63FA10A0784F}" type="slidenum">
              <a:rPr lang="en-US" smtClean="0"/>
              <a:pPr/>
              <a:t>57</a:t>
            </a:fld>
            <a:endParaRPr lang="en-US"/>
          </a:p>
        </p:txBody>
      </p:sp>
    </p:spTree>
    <p:extLst>
      <p:ext uri="{BB962C8B-B14F-4D97-AF65-F5344CB8AC3E}">
        <p14:creationId xmlns:p14="http://schemas.microsoft.com/office/powerpoint/2010/main" val="8829939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4494B-3FAC-8152-7309-90260AE98C38}"/>
              </a:ext>
            </a:extLst>
          </p:cNvPr>
          <p:cNvSpPr>
            <a:spLocks noGrp="1"/>
          </p:cNvSpPr>
          <p:nvPr>
            <p:ph type="title"/>
          </p:nvPr>
        </p:nvSpPr>
        <p:spPr/>
        <p:txBody>
          <a:bodyPr lIns="91440" tIns="45720" rIns="91440" bIns="45720" anchor="t"/>
          <a:lstStyle/>
          <a:p>
            <a:r>
              <a:rPr lang="en-US">
                <a:ea typeface="Calibri Light"/>
                <a:cs typeface="Calibri Light"/>
              </a:rPr>
              <a:t>Boldly Illinois: 2030 Strategic Plan</a:t>
            </a:r>
            <a:br>
              <a:rPr lang="en-US">
                <a:ea typeface="Calibri Light"/>
                <a:cs typeface="Calibri Light"/>
              </a:rPr>
            </a:br>
            <a:r>
              <a:rPr lang="en-US">
                <a:ea typeface="Calibri Light"/>
                <a:cs typeface="Calibri Light"/>
              </a:rPr>
              <a:t>Goal 3</a:t>
            </a:r>
            <a:endParaRPr lang="en-US" b="0">
              <a:solidFill>
                <a:srgbClr val="000000"/>
              </a:solidFill>
              <a:ea typeface="Calibri Light"/>
              <a:cs typeface="Calibri Light"/>
            </a:endParaRPr>
          </a:p>
          <a:p>
            <a:endParaRPr lang="en-US">
              <a:ea typeface="Calibri Light"/>
              <a:cs typeface="Calibri Light"/>
            </a:endParaRPr>
          </a:p>
        </p:txBody>
      </p:sp>
      <p:sp>
        <p:nvSpPr>
          <p:cNvPr id="3" name="Content Placeholder 2">
            <a:extLst>
              <a:ext uri="{FF2B5EF4-FFF2-40B4-BE49-F238E27FC236}">
                <a16:creationId xmlns:a16="http://schemas.microsoft.com/office/drawing/2014/main" id="{378D081C-9A1A-ADC3-82CA-F7A02A0E905B}"/>
              </a:ext>
            </a:extLst>
          </p:cNvPr>
          <p:cNvSpPr>
            <a:spLocks noGrp="1"/>
          </p:cNvSpPr>
          <p:nvPr>
            <p:ph idx="1"/>
          </p:nvPr>
        </p:nvSpPr>
        <p:spPr/>
        <p:txBody>
          <a:bodyPr lIns="91440" tIns="45720" rIns="91440" bIns="45720" anchor="t"/>
          <a:lstStyle/>
          <a:p>
            <a:pPr>
              <a:buNone/>
            </a:pPr>
            <a:r>
              <a:rPr lang="en-US" b="1"/>
              <a:t>Make a Significant and Visible Societal Impact</a:t>
            </a:r>
            <a:endParaRPr lang="en-US"/>
          </a:p>
          <a:p>
            <a:pPr marL="0" indent="0">
              <a:buNone/>
            </a:pPr>
            <a:r>
              <a:rPr lang="en-US" sz="2400">
                <a:ea typeface="+mn-lt"/>
                <a:cs typeface="+mn-lt"/>
              </a:rPr>
              <a:t>When the core foundations of unabashed discovery combine with transformative learning and teaching, the outcomes are no longer measured simply in degrees or in citations. They are seen in how the world is changed for the better through contact with the University of Illinois at Urbana-Champaign. The university lives up to its land-grant mission in many ways, and we will better organize, enrich, and value these contributions as we reach out to our local, regional, national, and global communities.</a:t>
            </a:r>
          </a:p>
          <a:p>
            <a:pPr marL="0" indent="0">
              <a:buNone/>
            </a:pPr>
            <a:endParaRPr lang="en-US" b="1">
              <a:ea typeface="Calibri"/>
              <a:cs typeface="Calibri"/>
            </a:endParaRPr>
          </a:p>
          <a:p>
            <a:endParaRPr lang="en-US">
              <a:ea typeface="Calibri"/>
              <a:cs typeface="Calibri"/>
            </a:endParaRPr>
          </a:p>
        </p:txBody>
      </p:sp>
      <p:sp>
        <p:nvSpPr>
          <p:cNvPr id="4" name="Slide Number Placeholder 3">
            <a:extLst>
              <a:ext uri="{FF2B5EF4-FFF2-40B4-BE49-F238E27FC236}">
                <a16:creationId xmlns:a16="http://schemas.microsoft.com/office/drawing/2014/main" id="{16E1860B-4457-FA65-8F5D-E115BA08A694}"/>
              </a:ext>
            </a:extLst>
          </p:cNvPr>
          <p:cNvSpPr>
            <a:spLocks noGrp="1"/>
          </p:cNvSpPr>
          <p:nvPr>
            <p:ph type="sldNum" sz="quarter" idx="12"/>
          </p:nvPr>
        </p:nvSpPr>
        <p:spPr/>
        <p:txBody>
          <a:bodyPr/>
          <a:lstStyle/>
          <a:p>
            <a:fld id="{C62B1447-E986-4B66-B5A6-63FA10A0784F}" type="slidenum">
              <a:rPr lang="en-US" smtClean="0"/>
              <a:pPr/>
              <a:t>58</a:t>
            </a:fld>
            <a:endParaRPr lang="en-US"/>
          </a:p>
        </p:txBody>
      </p:sp>
    </p:spTree>
    <p:extLst>
      <p:ext uri="{BB962C8B-B14F-4D97-AF65-F5344CB8AC3E}">
        <p14:creationId xmlns:p14="http://schemas.microsoft.com/office/powerpoint/2010/main" val="4381529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4494B-3FAC-8152-7309-90260AE98C38}"/>
              </a:ext>
            </a:extLst>
          </p:cNvPr>
          <p:cNvSpPr>
            <a:spLocks noGrp="1"/>
          </p:cNvSpPr>
          <p:nvPr>
            <p:ph type="title"/>
          </p:nvPr>
        </p:nvSpPr>
        <p:spPr/>
        <p:txBody>
          <a:bodyPr lIns="91440" tIns="45720" rIns="91440" bIns="45720" anchor="t"/>
          <a:lstStyle/>
          <a:p>
            <a:r>
              <a:rPr lang="en-US">
                <a:ea typeface="Calibri Light"/>
                <a:cs typeface="Calibri Light"/>
              </a:rPr>
              <a:t>Boldly Illinois: 2030 Strategic Plan</a:t>
            </a:r>
            <a:br>
              <a:rPr lang="en-US">
                <a:ea typeface="Calibri Light"/>
                <a:cs typeface="Calibri Light"/>
              </a:rPr>
            </a:br>
            <a:r>
              <a:rPr lang="en-US">
                <a:ea typeface="Calibri Light"/>
                <a:cs typeface="Calibri Light"/>
              </a:rPr>
              <a:t>Goal 4</a:t>
            </a:r>
            <a:endParaRPr lang="en-US" b="0">
              <a:solidFill>
                <a:srgbClr val="000000"/>
              </a:solidFill>
              <a:ea typeface="Calibri Light"/>
              <a:cs typeface="Calibri Light"/>
            </a:endParaRPr>
          </a:p>
          <a:p>
            <a:endParaRPr lang="en-US">
              <a:ea typeface="Calibri Light"/>
              <a:cs typeface="Calibri Light"/>
            </a:endParaRPr>
          </a:p>
          <a:p>
            <a:endParaRPr lang="en-US">
              <a:ea typeface="Calibri Light"/>
              <a:cs typeface="Calibri Light"/>
            </a:endParaRPr>
          </a:p>
        </p:txBody>
      </p:sp>
      <p:sp>
        <p:nvSpPr>
          <p:cNvPr id="3" name="Content Placeholder 2">
            <a:extLst>
              <a:ext uri="{FF2B5EF4-FFF2-40B4-BE49-F238E27FC236}">
                <a16:creationId xmlns:a16="http://schemas.microsoft.com/office/drawing/2014/main" id="{378D081C-9A1A-ADC3-82CA-F7A02A0E905B}"/>
              </a:ext>
            </a:extLst>
          </p:cNvPr>
          <p:cNvSpPr>
            <a:spLocks noGrp="1"/>
          </p:cNvSpPr>
          <p:nvPr>
            <p:ph idx="1"/>
          </p:nvPr>
        </p:nvSpPr>
        <p:spPr/>
        <p:txBody>
          <a:bodyPr lIns="91440" tIns="45720" rIns="91440" bIns="45720" anchor="t"/>
          <a:lstStyle/>
          <a:p>
            <a:pPr indent="0">
              <a:buNone/>
            </a:pPr>
            <a:r>
              <a:rPr lang="en-US" b="1"/>
              <a:t>Steward Current Resources and Generate Additional Resources for Strategic Initiatives</a:t>
            </a:r>
            <a:endParaRPr lang="en-US">
              <a:ea typeface="Calibri" panose="020F0502020204030204"/>
              <a:cs typeface="Calibri" panose="020F0502020204030204"/>
            </a:endParaRPr>
          </a:p>
          <a:p>
            <a:pPr indent="0">
              <a:buNone/>
            </a:pPr>
            <a:r>
              <a:rPr lang="en-US" sz="2000">
                <a:ea typeface="+mn-lt"/>
                <a:cs typeface="+mn-lt"/>
              </a:rPr>
              <a:t>The University of Illinois at Urbana-Champaign has stewarded its land-grant mission and accompanying financial, human, technology, and infrastructure resources while tackling significant budgetary challenges. We need to continue to refine, coordinate, and structure our financial framework to manage all of our resources effectively and develop new lines of revenue to support our human resources, infrastructure, operating budget, and strategic initiatives. To create this framework, we must streamline our processes, reduce redundancies, and improve the quality and quantity of services throughout campus.</a:t>
            </a:r>
          </a:p>
          <a:p>
            <a:pPr>
              <a:buNone/>
            </a:pPr>
            <a:endParaRPr lang="en-US" b="1">
              <a:ea typeface="+mn-lt"/>
              <a:cs typeface="+mn-lt"/>
            </a:endParaRPr>
          </a:p>
          <a:p>
            <a:pPr marL="0" indent="0">
              <a:buNone/>
            </a:pPr>
            <a:endParaRPr lang="en-US" b="1">
              <a:ea typeface="Calibri"/>
              <a:cs typeface="Calibri"/>
            </a:endParaRPr>
          </a:p>
          <a:p>
            <a:endParaRPr lang="en-US">
              <a:ea typeface="Calibri"/>
              <a:cs typeface="Calibri"/>
            </a:endParaRPr>
          </a:p>
        </p:txBody>
      </p:sp>
      <p:sp>
        <p:nvSpPr>
          <p:cNvPr id="4" name="Slide Number Placeholder 3">
            <a:extLst>
              <a:ext uri="{FF2B5EF4-FFF2-40B4-BE49-F238E27FC236}">
                <a16:creationId xmlns:a16="http://schemas.microsoft.com/office/drawing/2014/main" id="{16E1860B-4457-FA65-8F5D-E115BA08A694}"/>
              </a:ext>
            </a:extLst>
          </p:cNvPr>
          <p:cNvSpPr>
            <a:spLocks noGrp="1"/>
          </p:cNvSpPr>
          <p:nvPr>
            <p:ph type="sldNum" sz="quarter" idx="12"/>
          </p:nvPr>
        </p:nvSpPr>
        <p:spPr/>
        <p:txBody>
          <a:bodyPr/>
          <a:lstStyle/>
          <a:p>
            <a:fld id="{C62B1447-E986-4B66-B5A6-63FA10A0784F}" type="slidenum">
              <a:rPr lang="en-US" smtClean="0"/>
              <a:pPr/>
              <a:t>59</a:t>
            </a:fld>
            <a:endParaRPr lang="en-US"/>
          </a:p>
        </p:txBody>
      </p:sp>
    </p:spTree>
    <p:extLst>
      <p:ext uri="{BB962C8B-B14F-4D97-AF65-F5344CB8AC3E}">
        <p14:creationId xmlns:p14="http://schemas.microsoft.com/office/powerpoint/2010/main" val="42187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pPr algn="ctr"/>
            <a:r>
              <a:rPr lang="en-US">
                <a:cs typeface="Calibri Light"/>
              </a:rPr>
              <a:t>The Strategic Planning Process</a:t>
            </a:r>
          </a:p>
        </p:txBody>
      </p:sp>
      <p:pic>
        <p:nvPicPr>
          <p:cNvPr id="4" name="Content Placeholder 3" descr="A diagram of a strategy&#10;&#10;Description automatically generated">
            <a:extLst>
              <a:ext uri="{FF2B5EF4-FFF2-40B4-BE49-F238E27FC236}">
                <a16:creationId xmlns:a16="http://schemas.microsoft.com/office/drawing/2014/main" id="{35AD9034-9B20-5E15-8F39-8F221E3F651E}"/>
              </a:ext>
            </a:extLst>
          </p:cNvPr>
          <p:cNvPicPr>
            <a:picLocks noGrp="1" noChangeAspect="1"/>
          </p:cNvPicPr>
          <p:nvPr>
            <p:ph idx="1"/>
          </p:nvPr>
        </p:nvPicPr>
        <p:blipFill>
          <a:blip r:embed="rId2"/>
          <a:stretch>
            <a:fillRect/>
          </a:stretch>
        </p:blipFill>
        <p:spPr>
          <a:xfrm>
            <a:off x="2084281" y="1825625"/>
            <a:ext cx="4975438" cy="3510873"/>
          </a:xfrm>
        </p:spPr>
      </p:pic>
      <p:sp>
        <p:nvSpPr>
          <p:cNvPr id="5" name="Slide Number Placeholder 4"/>
          <p:cNvSpPr>
            <a:spLocks noGrp="1"/>
          </p:cNvSpPr>
          <p:nvPr>
            <p:ph type="sldNum" sz="quarter" idx="12"/>
          </p:nvPr>
        </p:nvSpPr>
        <p:spPr/>
        <p:txBody>
          <a:bodyPr/>
          <a:lstStyle/>
          <a:p>
            <a:fld id="{C62B1447-E986-4B66-B5A6-63FA10A0784F}" type="slidenum">
              <a:rPr lang="en-US" smtClean="0"/>
              <a:pPr/>
              <a:t>6</a:t>
            </a:fld>
            <a:endParaRPr lang="en-US"/>
          </a:p>
        </p:txBody>
      </p:sp>
    </p:spTree>
    <p:extLst>
      <p:ext uri="{BB962C8B-B14F-4D97-AF65-F5344CB8AC3E}">
        <p14:creationId xmlns:p14="http://schemas.microsoft.com/office/powerpoint/2010/main" val="19796941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ACDE23-01FF-7489-2D63-DD9AC2D667D2}"/>
              </a:ext>
            </a:extLst>
          </p:cNvPr>
          <p:cNvSpPr>
            <a:spLocks noGrp="1"/>
          </p:cNvSpPr>
          <p:nvPr>
            <p:ph type="body" sz="quarter" idx="13"/>
          </p:nvPr>
        </p:nvSpPr>
        <p:spPr/>
        <p:txBody>
          <a:bodyPr/>
          <a:lstStyle/>
          <a:p>
            <a:r>
              <a:rPr lang="en-US"/>
              <a:t>Other Considerations</a:t>
            </a:r>
          </a:p>
        </p:txBody>
      </p:sp>
      <p:sp>
        <p:nvSpPr>
          <p:cNvPr id="3" name="Slide Number Placeholder 2">
            <a:extLst>
              <a:ext uri="{FF2B5EF4-FFF2-40B4-BE49-F238E27FC236}">
                <a16:creationId xmlns:a16="http://schemas.microsoft.com/office/drawing/2014/main" id="{BF06D760-D273-D466-D9C0-CF68A27706F8}"/>
              </a:ext>
            </a:extLst>
          </p:cNvPr>
          <p:cNvSpPr>
            <a:spLocks noGrp="1"/>
          </p:cNvSpPr>
          <p:nvPr>
            <p:ph type="sldNum" sz="quarter" idx="12"/>
          </p:nvPr>
        </p:nvSpPr>
        <p:spPr/>
        <p:txBody>
          <a:bodyPr/>
          <a:lstStyle/>
          <a:p>
            <a:fld id="{C62B1447-E986-4B66-B5A6-63FA10A0784F}" type="slidenum">
              <a:rPr lang="en-US" smtClean="0"/>
              <a:pPr/>
              <a:t>60</a:t>
            </a:fld>
            <a:endParaRPr lang="en-US"/>
          </a:p>
        </p:txBody>
      </p:sp>
    </p:spTree>
    <p:extLst>
      <p:ext uri="{BB962C8B-B14F-4D97-AF65-F5344CB8AC3E}">
        <p14:creationId xmlns:p14="http://schemas.microsoft.com/office/powerpoint/2010/main" val="1585096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Peer Review Purpose</a:t>
            </a:r>
            <a:endParaRPr lang="en-US"/>
          </a:p>
        </p:txBody>
      </p:sp>
      <p:sp>
        <p:nvSpPr>
          <p:cNvPr id="3" name="Content Placeholder 2"/>
          <p:cNvSpPr>
            <a:spLocks noGrp="1"/>
          </p:cNvSpPr>
          <p:nvPr>
            <p:ph idx="1"/>
          </p:nvPr>
        </p:nvSpPr>
        <p:spPr>
          <a:xfrm>
            <a:off x="628650" y="1311275"/>
            <a:ext cx="7886700" cy="3510873"/>
          </a:xfrm>
        </p:spPr>
        <p:txBody>
          <a:bodyPr lIns="91440" tIns="45720" rIns="91440" bIns="45720" anchor="t"/>
          <a:lstStyle/>
          <a:p>
            <a:r>
              <a:rPr lang="en-US" sz="2100">
                <a:latin typeface="Calibri"/>
                <a:ea typeface="Calibri"/>
                <a:cs typeface="Calibri" panose="020F0502020204030204"/>
              </a:rPr>
              <a:t>Guide the future direction and priorities for the programs and the institution</a:t>
            </a:r>
          </a:p>
          <a:p>
            <a:r>
              <a:rPr lang="en-US" sz="2100">
                <a:latin typeface="Calibri"/>
                <a:ea typeface="Calibri"/>
                <a:cs typeface="Calibri" panose="020F0502020204030204"/>
              </a:rPr>
              <a:t>Identify areas for improvement and development</a:t>
            </a:r>
          </a:p>
          <a:p>
            <a:r>
              <a:rPr lang="en-US" sz="2100">
                <a:latin typeface="Calibri"/>
                <a:ea typeface="Calibri"/>
                <a:cs typeface="Calibri" panose="020F0502020204030204"/>
              </a:rPr>
              <a:t>Promote goal setting within the departments as well as across departments</a:t>
            </a:r>
          </a:p>
          <a:p>
            <a:r>
              <a:rPr lang="en-US" sz="2100">
                <a:latin typeface="Calibri"/>
                <a:ea typeface="Calibri"/>
                <a:cs typeface="Calibri" panose="020F0502020204030204"/>
              </a:rPr>
              <a:t>Identify potential opportunities to redirect existing resources or to generate and use incremental resources</a:t>
            </a:r>
          </a:p>
          <a:p>
            <a:r>
              <a:rPr lang="en-US" sz="2100">
                <a:latin typeface="Calibri"/>
                <a:ea typeface="Calibri"/>
                <a:cs typeface="Calibri" panose="020F0502020204030204"/>
              </a:rPr>
              <a:t>Assure institutional quality to students, faculty, parents, alumni, and other stakeholders</a:t>
            </a:r>
          </a:p>
          <a:p>
            <a:pPr lvl="1"/>
            <a:endParaRPr lang="en-US" sz="1700">
              <a:latin typeface="Calibri"/>
              <a:ea typeface="Calibri"/>
              <a:cs typeface="Calibri" panose="020F0502020204030204"/>
            </a:endParaRPr>
          </a:p>
          <a:p>
            <a:pPr lvl="1"/>
            <a:endParaRPr lang="en-US" sz="1700">
              <a:latin typeface="Calibri"/>
              <a:ea typeface="Calibri"/>
              <a:cs typeface="Calibri" panose="020F0502020204030204"/>
            </a:endParaRPr>
          </a:p>
          <a:p>
            <a:pPr lvl="1"/>
            <a:endParaRPr lang="en-US" sz="1700">
              <a:latin typeface="TW Cen MT"/>
              <a:cs typeface="Calibri" panose="020F0502020204030204"/>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61</a:t>
            </a:fld>
            <a:endParaRPr lang="en-US"/>
          </a:p>
        </p:txBody>
      </p:sp>
    </p:spTree>
    <p:extLst>
      <p:ext uri="{BB962C8B-B14F-4D97-AF65-F5344CB8AC3E}">
        <p14:creationId xmlns:p14="http://schemas.microsoft.com/office/powerpoint/2010/main" val="35327726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Peer Review Process</a:t>
            </a:r>
            <a:endParaRPr lang="en-US"/>
          </a:p>
        </p:txBody>
      </p:sp>
      <p:sp>
        <p:nvSpPr>
          <p:cNvPr id="3" name="Content Placeholder 2"/>
          <p:cNvSpPr>
            <a:spLocks noGrp="1"/>
          </p:cNvSpPr>
          <p:nvPr>
            <p:ph idx="1"/>
          </p:nvPr>
        </p:nvSpPr>
        <p:spPr>
          <a:xfrm>
            <a:off x="628650" y="1311275"/>
            <a:ext cx="7886700" cy="3510873"/>
          </a:xfrm>
        </p:spPr>
        <p:txBody>
          <a:bodyPr lIns="91440" tIns="45720" rIns="91440" bIns="45720" anchor="t"/>
          <a:lstStyle/>
          <a:p>
            <a:r>
              <a:rPr lang="en-US" sz="2000">
                <a:latin typeface="Calibri"/>
                <a:ea typeface="Calibri"/>
                <a:cs typeface="Calibri" panose="020F0502020204030204"/>
              </a:rPr>
              <a:t>Self-assessment</a:t>
            </a:r>
          </a:p>
          <a:p>
            <a:pPr lvl="1"/>
            <a:r>
              <a:rPr lang="en-US" sz="1800">
                <a:latin typeface="Calibri"/>
                <a:ea typeface="Calibri"/>
                <a:cs typeface="Calibri" panose="020F0502020204030204"/>
              </a:rPr>
              <a:t>Response to narrative questions (about 20 pages)</a:t>
            </a:r>
          </a:p>
          <a:p>
            <a:pPr lvl="1"/>
            <a:r>
              <a:rPr lang="en-US" sz="1800">
                <a:latin typeface="Calibri"/>
                <a:ea typeface="Calibri"/>
                <a:cs typeface="Calibri" panose="020F0502020204030204"/>
              </a:rPr>
              <a:t>Data driven</a:t>
            </a:r>
          </a:p>
          <a:p>
            <a:r>
              <a:rPr lang="en-US" sz="2000">
                <a:latin typeface="Calibri"/>
                <a:ea typeface="Calibri"/>
                <a:cs typeface="Calibri" panose="020F0502020204030204"/>
              </a:rPr>
              <a:t>External reviewers</a:t>
            </a:r>
          </a:p>
          <a:p>
            <a:pPr lvl="1"/>
            <a:r>
              <a:rPr lang="en-US" sz="1800">
                <a:solidFill>
                  <a:srgbClr val="000000"/>
                </a:solidFill>
                <a:latin typeface="Calibri"/>
                <a:ea typeface="Calibri"/>
                <a:cs typeface="Calibri" panose="020F0502020204030204"/>
              </a:rPr>
              <a:t>3-5 reviewers visit campus for about 2 days or visit virtually</a:t>
            </a:r>
            <a:endParaRPr lang="en-US" sz="1800">
              <a:latin typeface="Calibri"/>
              <a:ea typeface="Calibri"/>
              <a:cs typeface="Calibri"/>
            </a:endParaRPr>
          </a:p>
          <a:p>
            <a:pPr lvl="1"/>
            <a:r>
              <a:rPr lang="en-US" sz="1800">
                <a:solidFill>
                  <a:srgbClr val="000000"/>
                </a:solidFill>
                <a:latin typeface="Calibri"/>
                <a:ea typeface="Calibri"/>
                <a:cs typeface="Calibri" panose="020F0502020204030204"/>
              </a:rPr>
              <a:t>Write a report that responds to questions and delivers 5 action items (about 10 pages)</a:t>
            </a:r>
            <a:endParaRPr lang="en-US" sz="1800">
              <a:latin typeface="Calibri"/>
              <a:ea typeface="Calibri"/>
              <a:cs typeface="Calibri"/>
            </a:endParaRPr>
          </a:p>
          <a:p>
            <a:r>
              <a:rPr lang="en-US" sz="2000">
                <a:latin typeface="Calibri"/>
                <a:ea typeface="Calibri"/>
                <a:cs typeface="Calibri" panose="020F0502020204030204"/>
              </a:rPr>
              <a:t>Follow-up reports, annual reports and an End-of-Cycle report</a:t>
            </a:r>
          </a:p>
          <a:p>
            <a:r>
              <a:rPr lang="en-US" sz="2000">
                <a:latin typeface="Calibri"/>
                <a:ea typeface="Calibri"/>
                <a:cs typeface="Calibri" panose="020F0502020204030204"/>
              </a:rPr>
              <a:t>Conducted in partnership among Provost’s Office, Dean’s Office, Department, and Program Review Council</a:t>
            </a:r>
          </a:p>
          <a:p>
            <a:r>
              <a:rPr lang="en-US" sz="2000">
                <a:latin typeface="Calibri"/>
                <a:ea typeface="Calibri"/>
                <a:cs typeface="Calibri" panose="020F0502020204030204"/>
              </a:rPr>
              <a:t>8-year cycle</a:t>
            </a:r>
          </a:p>
          <a:p>
            <a:endParaRPr lang="en-US">
              <a:latin typeface="Calibri"/>
              <a:cs typeface="Calibri" panose="020F0502020204030204"/>
            </a:endParaRPr>
          </a:p>
          <a:p>
            <a:pPr lvl="1"/>
            <a:endParaRPr lang="en-US" sz="1700">
              <a:latin typeface="TW Cen MT"/>
              <a:cs typeface="Calibri" panose="020F0502020204030204"/>
            </a:endParaRPr>
          </a:p>
          <a:p>
            <a:pPr lvl="1"/>
            <a:endParaRPr lang="en-US" sz="1700">
              <a:latin typeface="TW Cen MT"/>
              <a:cs typeface="Calibri" panose="020F0502020204030204"/>
            </a:endParaRPr>
          </a:p>
          <a:p>
            <a:pPr lvl="1"/>
            <a:endParaRPr lang="en-US" sz="1700">
              <a:latin typeface="TW Cen MT"/>
              <a:cs typeface="Calibri" panose="020F0502020204030204"/>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62</a:t>
            </a:fld>
            <a:endParaRPr lang="en-US"/>
          </a:p>
        </p:txBody>
      </p:sp>
    </p:spTree>
    <p:extLst>
      <p:ext uri="{BB962C8B-B14F-4D97-AF65-F5344CB8AC3E}">
        <p14:creationId xmlns:p14="http://schemas.microsoft.com/office/powerpoint/2010/main" val="29795526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Peer Review Timeline</a:t>
            </a:r>
            <a:endParaRPr lang="en-US"/>
          </a:p>
        </p:txBody>
      </p:sp>
      <p:sp>
        <p:nvSpPr>
          <p:cNvPr id="5" name="Slide Number Placeholder 4"/>
          <p:cNvSpPr>
            <a:spLocks noGrp="1"/>
          </p:cNvSpPr>
          <p:nvPr>
            <p:ph type="sldNum" sz="quarter" idx="12"/>
          </p:nvPr>
        </p:nvSpPr>
        <p:spPr/>
        <p:txBody>
          <a:bodyPr/>
          <a:lstStyle/>
          <a:p>
            <a:fld id="{C62B1447-E986-4B66-B5A6-63FA10A0784F}" type="slidenum">
              <a:rPr lang="en-US" smtClean="0"/>
              <a:pPr/>
              <a:t>63</a:t>
            </a:fld>
            <a:endParaRPr lang="en-US"/>
          </a:p>
        </p:txBody>
      </p:sp>
      <p:graphicFrame>
        <p:nvGraphicFramePr>
          <p:cNvPr id="9" name="Content Placeholder 3">
            <a:extLst>
              <a:ext uri="{FF2B5EF4-FFF2-40B4-BE49-F238E27FC236}">
                <a16:creationId xmlns:a16="http://schemas.microsoft.com/office/drawing/2014/main" id="{9FAA73DA-A23B-0054-E541-86ED5E7983EB}"/>
              </a:ext>
            </a:extLst>
          </p:cNvPr>
          <p:cNvGraphicFramePr>
            <a:graphicFrameLocks/>
          </p:cNvGraphicFramePr>
          <p:nvPr/>
        </p:nvGraphicFramePr>
        <p:xfrm>
          <a:off x="605680" y="1682942"/>
          <a:ext cx="7932641" cy="3590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82987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Operational Excellence – Project Delivery</a:t>
            </a:r>
            <a:endParaRPr lang="en-US"/>
          </a:p>
        </p:txBody>
      </p:sp>
      <p:sp>
        <p:nvSpPr>
          <p:cNvPr id="3" name="Content Placeholder 2"/>
          <p:cNvSpPr>
            <a:spLocks noGrp="1"/>
          </p:cNvSpPr>
          <p:nvPr>
            <p:ph idx="1"/>
          </p:nvPr>
        </p:nvSpPr>
        <p:spPr/>
        <p:txBody>
          <a:bodyPr lIns="91440" tIns="45720" rIns="91440" bIns="45720" anchor="t"/>
          <a:lstStyle/>
          <a:p>
            <a:r>
              <a:rPr lang="en-US" sz="2000">
                <a:ea typeface="Calibri"/>
                <a:cs typeface="Calibri"/>
              </a:rPr>
              <a:t>Purpose Operational Excellence @ Illinois is to "streamline, innovate, and improve administrative services and processes..."</a:t>
            </a:r>
            <a:endParaRPr lang="en-US"/>
          </a:p>
          <a:p>
            <a:r>
              <a:rPr lang="en-US" sz="2000">
                <a:ea typeface="Calibri"/>
                <a:cs typeface="Calibri"/>
              </a:rPr>
              <a:t>Morgan is Functional Sponsor with Mohamed, Jim, and Brian Bundren as Co-Leads</a:t>
            </a:r>
          </a:p>
          <a:p>
            <a:r>
              <a:rPr lang="en-US" sz="2000">
                <a:ea typeface="Calibri"/>
                <a:cs typeface="Calibri"/>
              </a:rPr>
              <a:t>Functional Design Team consisting of F&amp;S and stakeholders will meet 3 times in July and August with first meeting on 7/11.</a:t>
            </a:r>
          </a:p>
          <a:p>
            <a:r>
              <a:rPr lang="en-US" sz="2000">
                <a:ea typeface="Calibri"/>
                <a:cs typeface="Calibri"/>
              </a:rPr>
              <a:t>Currently reviewing process flows, conducting interviews &amp; assessing data</a:t>
            </a:r>
          </a:p>
        </p:txBody>
      </p:sp>
      <p:sp>
        <p:nvSpPr>
          <p:cNvPr id="5" name="Slide Number Placeholder 4"/>
          <p:cNvSpPr>
            <a:spLocks noGrp="1"/>
          </p:cNvSpPr>
          <p:nvPr>
            <p:ph type="sldNum" sz="quarter" idx="12"/>
          </p:nvPr>
        </p:nvSpPr>
        <p:spPr/>
        <p:txBody>
          <a:bodyPr/>
          <a:lstStyle/>
          <a:p>
            <a:fld id="{C62B1447-E986-4B66-B5A6-63FA10A0784F}" type="slidenum">
              <a:rPr lang="en-US" smtClean="0"/>
              <a:pPr/>
              <a:t>64</a:t>
            </a:fld>
            <a:endParaRPr lang="en-US"/>
          </a:p>
        </p:txBody>
      </p:sp>
    </p:spTree>
    <p:extLst>
      <p:ext uri="{BB962C8B-B14F-4D97-AF65-F5344CB8AC3E}">
        <p14:creationId xmlns:p14="http://schemas.microsoft.com/office/powerpoint/2010/main" val="18096131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a:ea typeface="Calibri Light"/>
                <a:cs typeface="Calibri Light"/>
              </a:rPr>
              <a:t>Operational Excellence – Project Delivery</a:t>
            </a:r>
            <a:endParaRPr lang="en-US"/>
          </a:p>
        </p:txBody>
      </p:sp>
      <p:sp>
        <p:nvSpPr>
          <p:cNvPr id="3" name="Content Placeholder 2"/>
          <p:cNvSpPr>
            <a:spLocks noGrp="1"/>
          </p:cNvSpPr>
          <p:nvPr>
            <p:ph idx="1"/>
          </p:nvPr>
        </p:nvSpPr>
        <p:spPr/>
        <p:txBody>
          <a:bodyPr lIns="91440" tIns="45720" rIns="91440" bIns="45720" anchor="t"/>
          <a:lstStyle/>
          <a:p>
            <a:r>
              <a:rPr lang="en-US" sz="2400">
                <a:ea typeface="Calibri"/>
                <a:cs typeface="Calibri"/>
              </a:rPr>
              <a:t>Opportunities for improved efficiency will be looked at in the following areas:</a:t>
            </a:r>
          </a:p>
          <a:p>
            <a:pPr lvl="1"/>
            <a:r>
              <a:rPr lang="en-US" sz="2000">
                <a:solidFill>
                  <a:srgbClr val="13294B"/>
                </a:solidFill>
                <a:ea typeface="Calibri"/>
                <a:cs typeface="Calibri"/>
              </a:rPr>
              <a:t>Organizational model composition</a:t>
            </a:r>
          </a:p>
          <a:p>
            <a:pPr lvl="1"/>
            <a:r>
              <a:rPr lang="en-US" sz="2000">
                <a:solidFill>
                  <a:srgbClr val="13294B"/>
                </a:solidFill>
                <a:ea typeface="Calibri"/>
                <a:cs typeface="Calibri"/>
              </a:rPr>
              <a:t>Process efficiencies</a:t>
            </a:r>
          </a:p>
          <a:p>
            <a:pPr lvl="1"/>
            <a:r>
              <a:rPr lang="en-US" sz="2000">
                <a:solidFill>
                  <a:srgbClr val="13294B"/>
                </a:solidFill>
                <a:ea typeface="Calibri"/>
                <a:cs typeface="Calibri"/>
              </a:rPr>
              <a:t>Service delivery and tracking/reporting/communicating (internally and externally)</a:t>
            </a:r>
          </a:p>
          <a:p>
            <a:pPr lvl="1"/>
            <a:r>
              <a:rPr lang="en-US" sz="2000">
                <a:solidFill>
                  <a:srgbClr val="13294B"/>
                </a:solidFill>
                <a:ea typeface="Calibri"/>
                <a:cs typeface="Calibri"/>
              </a:rPr>
              <a:t>Limited policy review</a:t>
            </a:r>
          </a:p>
          <a:p>
            <a:pPr lvl="1"/>
            <a:r>
              <a:rPr lang="en-US" sz="2000">
                <a:solidFill>
                  <a:srgbClr val="13294B"/>
                </a:solidFill>
                <a:ea typeface="Calibri"/>
                <a:cs typeface="Calibri"/>
              </a:rPr>
              <a:t>Enhance F&amp;S staff experience</a:t>
            </a:r>
          </a:p>
          <a:p>
            <a:r>
              <a:rPr lang="en-US" sz="2400">
                <a:ea typeface="Calibri"/>
                <a:cs typeface="Calibri"/>
              </a:rPr>
              <a:t>Prioritized recommendations and opportunities to Mike D., Paul Redman, and Functional Sponsors by end of August.</a:t>
            </a:r>
            <a:endParaRPr lang="en-US" sz="2400">
              <a:solidFill>
                <a:srgbClr val="13294B"/>
              </a:solidFill>
              <a:ea typeface="Calibri"/>
              <a:cs typeface="Calibri"/>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65</a:t>
            </a:fld>
            <a:endParaRPr lang="en-US"/>
          </a:p>
        </p:txBody>
      </p:sp>
    </p:spTree>
    <p:extLst>
      <p:ext uri="{BB962C8B-B14F-4D97-AF65-F5344CB8AC3E}">
        <p14:creationId xmlns:p14="http://schemas.microsoft.com/office/powerpoint/2010/main" val="30783787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AB38D8A-BBD3-F2C7-D3AB-4AE8CDFE1B1D}"/>
              </a:ext>
            </a:extLst>
          </p:cNvPr>
          <p:cNvSpPr>
            <a:spLocks noGrp="1"/>
          </p:cNvSpPr>
          <p:nvPr>
            <p:ph type="body" sz="quarter" idx="13"/>
          </p:nvPr>
        </p:nvSpPr>
        <p:spPr/>
        <p:txBody>
          <a:bodyPr/>
          <a:lstStyle/>
          <a:p>
            <a:r>
              <a:rPr lang="en-US"/>
              <a:t>Communication</a:t>
            </a:r>
          </a:p>
        </p:txBody>
      </p:sp>
      <p:sp>
        <p:nvSpPr>
          <p:cNvPr id="3" name="Slide Number Placeholder 2">
            <a:extLst>
              <a:ext uri="{FF2B5EF4-FFF2-40B4-BE49-F238E27FC236}">
                <a16:creationId xmlns:a16="http://schemas.microsoft.com/office/drawing/2014/main" id="{A9899B1A-F3C5-46B2-BD2B-03CB195F2794}"/>
              </a:ext>
            </a:extLst>
          </p:cNvPr>
          <p:cNvSpPr>
            <a:spLocks noGrp="1"/>
          </p:cNvSpPr>
          <p:nvPr>
            <p:ph type="sldNum" sz="quarter" idx="12"/>
          </p:nvPr>
        </p:nvSpPr>
        <p:spPr/>
        <p:txBody>
          <a:bodyPr/>
          <a:lstStyle/>
          <a:p>
            <a:fld id="{C62B1447-E986-4B66-B5A6-63FA10A0784F}" type="slidenum">
              <a:rPr lang="en-US" smtClean="0"/>
              <a:pPr/>
              <a:t>66</a:t>
            </a:fld>
            <a:endParaRPr lang="en-US"/>
          </a:p>
        </p:txBody>
      </p:sp>
    </p:spTree>
    <p:extLst>
      <p:ext uri="{BB962C8B-B14F-4D97-AF65-F5344CB8AC3E}">
        <p14:creationId xmlns:p14="http://schemas.microsoft.com/office/powerpoint/2010/main" val="32065258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49938"/>
            <a:ext cx="7886700" cy="1982788"/>
          </a:xfrm>
        </p:spPr>
        <p:txBody>
          <a:bodyPr lIns="91440" tIns="45720" rIns="91440" bIns="45720" anchor="t"/>
          <a:lstStyle/>
          <a:p>
            <a:r>
              <a:rPr lang="en-US">
                <a:ea typeface="Calibri Light"/>
                <a:cs typeface="Calibri Light"/>
              </a:rPr>
              <a:t>What Should We Communicate to Employees &amp; Customer Stakeholders?</a:t>
            </a:r>
            <a:br>
              <a:rPr lang="en-US">
                <a:ea typeface="Calibri Light"/>
                <a:cs typeface="Calibri Light"/>
              </a:rPr>
            </a:br>
            <a:endParaRPr lang="en-US">
              <a:ea typeface="Calibri Light"/>
              <a:cs typeface="Calibri Light"/>
            </a:endParaRPr>
          </a:p>
        </p:txBody>
      </p:sp>
      <p:sp>
        <p:nvSpPr>
          <p:cNvPr id="3" name="Content Placeholder 2"/>
          <p:cNvSpPr>
            <a:spLocks noGrp="1"/>
          </p:cNvSpPr>
          <p:nvPr>
            <p:ph idx="1"/>
          </p:nvPr>
        </p:nvSpPr>
        <p:spPr>
          <a:xfrm>
            <a:off x="628650" y="2606675"/>
            <a:ext cx="7886700" cy="2729823"/>
          </a:xfrm>
        </p:spPr>
        <p:txBody>
          <a:bodyPr lIns="91440" tIns="45720" rIns="91440" bIns="45720" anchor="t"/>
          <a:lstStyle/>
          <a:p>
            <a:endParaRPr lang="en-US" sz="2400">
              <a:solidFill>
                <a:srgbClr val="13294B"/>
              </a:solidFill>
              <a:ea typeface="Calibri"/>
              <a:cs typeface="Calibri"/>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67</a:t>
            </a:fld>
            <a:endParaRPr lang="en-US"/>
          </a:p>
        </p:txBody>
      </p:sp>
    </p:spTree>
    <p:extLst>
      <p:ext uri="{BB962C8B-B14F-4D97-AF65-F5344CB8AC3E}">
        <p14:creationId xmlns:p14="http://schemas.microsoft.com/office/powerpoint/2010/main" val="13901830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37C0F6-6AFA-4AFE-5B0B-D087F254DC1A}"/>
              </a:ext>
            </a:extLst>
          </p:cNvPr>
          <p:cNvSpPr>
            <a:spLocks noGrp="1"/>
          </p:cNvSpPr>
          <p:nvPr>
            <p:ph type="body" sz="quarter" idx="13"/>
          </p:nvPr>
        </p:nvSpPr>
        <p:spPr/>
        <p:txBody>
          <a:bodyPr/>
          <a:lstStyle/>
          <a:p>
            <a:r>
              <a:rPr lang="en-US"/>
              <a:t>Next Steps</a:t>
            </a:r>
          </a:p>
        </p:txBody>
      </p:sp>
      <p:sp>
        <p:nvSpPr>
          <p:cNvPr id="3" name="Slide Number Placeholder 2">
            <a:extLst>
              <a:ext uri="{FF2B5EF4-FFF2-40B4-BE49-F238E27FC236}">
                <a16:creationId xmlns:a16="http://schemas.microsoft.com/office/drawing/2014/main" id="{68C1E21B-7A54-AC5C-E531-A4167A854246}"/>
              </a:ext>
            </a:extLst>
          </p:cNvPr>
          <p:cNvSpPr>
            <a:spLocks noGrp="1"/>
          </p:cNvSpPr>
          <p:nvPr>
            <p:ph type="sldNum" sz="quarter" idx="12"/>
          </p:nvPr>
        </p:nvSpPr>
        <p:spPr/>
        <p:txBody>
          <a:bodyPr/>
          <a:lstStyle/>
          <a:p>
            <a:fld id="{C62B1447-E986-4B66-B5A6-63FA10A0784F}" type="slidenum">
              <a:rPr lang="en-US" smtClean="0"/>
              <a:pPr/>
              <a:t>68</a:t>
            </a:fld>
            <a:endParaRPr lang="en-US"/>
          </a:p>
        </p:txBody>
      </p:sp>
    </p:spTree>
    <p:extLst>
      <p:ext uri="{BB962C8B-B14F-4D97-AF65-F5344CB8AC3E}">
        <p14:creationId xmlns:p14="http://schemas.microsoft.com/office/powerpoint/2010/main" val="36978046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CD986-5288-25E7-1EA2-340B87F76377}"/>
              </a:ext>
            </a:extLst>
          </p:cNvPr>
          <p:cNvSpPr>
            <a:spLocks noGrp="1"/>
          </p:cNvSpPr>
          <p:nvPr>
            <p:ph type="title"/>
          </p:nvPr>
        </p:nvSpPr>
        <p:spPr>
          <a:xfrm>
            <a:off x="628650" y="649938"/>
            <a:ext cx="7892878" cy="732439"/>
          </a:xfrm>
        </p:spPr>
        <p:txBody>
          <a:bodyPr lIns="91440" tIns="45720" rIns="91440" bIns="45720" anchor="t"/>
          <a:lstStyle/>
          <a:p>
            <a:r>
              <a:rPr lang="en-US">
                <a:cs typeface="Calibri Light"/>
              </a:rPr>
              <a:t>What's Next?</a:t>
            </a:r>
            <a:endParaRPr lang="en-US"/>
          </a:p>
        </p:txBody>
      </p:sp>
      <p:sp>
        <p:nvSpPr>
          <p:cNvPr id="3" name="Content Placeholder 2">
            <a:extLst>
              <a:ext uri="{FF2B5EF4-FFF2-40B4-BE49-F238E27FC236}">
                <a16:creationId xmlns:a16="http://schemas.microsoft.com/office/drawing/2014/main" id="{41A98CC4-E82B-09E0-73CB-23E3800E45D1}"/>
              </a:ext>
            </a:extLst>
          </p:cNvPr>
          <p:cNvSpPr>
            <a:spLocks noGrp="1"/>
          </p:cNvSpPr>
          <p:nvPr>
            <p:ph idx="1"/>
          </p:nvPr>
        </p:nvSpPr>
        <p:spPr>
          <a:xfrm>
            <a:off x="628650" y="1318998"/>
            <a:ext cx="7886700" cy="3510873"/>
          </a:xfrm>
        </p:spPr>
        <p:txBody>
          <a:bodyPr lIns="91440" tIns="45720" rIns="91440" bIns="45720" anchor="t"/>
          <a:lstStyle/>
          <a:p>
            <a:r>
              <a:rPr lang="en-US" sz="1800" b="1" u="sng">
                <a:solidFill>
                  <a:srgbClr val="13284B"/>
                </a:solidFill>
                <a:cs typeface="Calibri"/>
              </a:rPr>
              <a:t>Phase 1: Plan to Plan – February</a:t>
            </a:r>
            <a:endParaRPr lang="en-US" sz="1800">
              <a:cs typeface="Calibri" panose="020F0502020204030204"/>
            </a:endParaRPr>
          </a:p>
          <a:p>
            <a:r>
              <a:rPr lang="en-US" sz="1800" b="1" u="sng">
                <a:solidFill>
                  <a:srgbClr val="13284B"/>
                </a:solidFill>
                <a:cs typeface="Calibri"/>
              </a:rPr>
              <a:t>Phase 2: Analyze Internal Capacity and External Influences - March</a:t>
            </a:r>
            <a:endParaRPr lang="en-US" sz="1800">
              <a:cs typeface="Calibri"/>
            </a:endParaRPr>
          </a:p>
          <a:p>
            <a:r>
              <a:rPr lang="en-US" sz="1800" b="1" u="sng">
                <a:solidFill>
                  <a:srgbClr val="13284B"/>
                </a:solidFill>
                <a:cs typeface="Calibri"/>
              </a:rPr>
              <a:t>Phase 3: Plan for the Strategic Planning Retreat – April/May</a:t>
            </a:r>
            <a:endParaRPr lang="en-US" sz="1800">
              <a:cs typeface="Calibri"/>
            </a:endParaRPr>
          </a:p>
          <a:p>
            <a:r>
              <a:rPr lang="en-US" sz="1800" b="1" u="sng">
                <a:solidFill>
                  <a:schemeClr val="tx1"/>
                </a:solidFill>
                <a:highlight>
                  <a:srgbClr val="00FF00"/>
                </a:highlight>
                <a:cs typeface="Calibri"/>
              </a:rPr>
              <a:t>Phase 4: Strategic Planning Retreat for EMT &amp; Committee – June/July</a:t>
            </a:r>
            <a:endParaRPr lang="en-US" sz="1800">
              <a:solidFill>
                <a:schemeClr val="tx1"/>
              </a:solidFill>
              <a:highlight>
                <a:srgbClr val="00FF00"/>
              </a:highlight>
              <a:cs typeface="Calibri"/>
            </a:endParaRPr>
          </a:p>
          <a:p>
            <a:pPr lvl="1"/>
            <a:r>
              <a:rPr lang="en-US" sz="1600">
                <a:solidFill>
                  <a:srgbClr val="13284B"/>
                </a:solidFill>
                <a:cs typeface="Calibri"/>
              </a:rPr>
              <a:t>Review Phase 2 results and develop strategic priorities</a:t>
            </a:r>
            <a:endParaRPr lang="en-US" sz="1600">
              <a:cs typeface="Calibri"/>
            </a:endParaRPr>
          </a:p>
          <a:p>
            <a:r>
              <a:rPr lang="en-US" sz="1800" b="1" u="sng">
                <a:solidFill>
                  <a:srgbClr val="13284B"/>
                </a:solidFill>
                <a:highlight>
                  <a:srgbClr val="FFFF00"/>
                </a:highlight>
                <a:cs typeface="Calibri"/>
              </a:rPr>
              <a:t>Phase 5: Review and Approve the Strategic Plan – August/September</a:t>
            </a:r>
            <a:endParaRPr lang="en-US" sz="1800">
              <a:highlight>
                <a:srgbClr val="FFFF00"/>
              </a:highlight>
              <a:cs typeface="Calibri"/>
            </a:endParaRPr>
          </a:p>
          <a:p>
            <a:pPr lvl="1"/>
            <a:r>
              <a:rPr lang="en-US" sz="1600">
                <a:solidFill>
                  <a:srgbClr val="13284B"/>
                </a:solidFill>
                <a:cs typeface="Calibri"/>
              </a:rPr>
              <a:t>Review and approve the strategic plan</a:t>
            </a:r>
            <a:endParaRPr lang="en-US" sz="1600">
              <a:cs typeface="Calibri"/>
            </a:endParaRPr>
          </a:p>
          <a:p>
            <a:r>
              <a:rPr lang="en-US" sz="1800" b="1" u="sng">
                <a:solidFill>
                  <a:srgbClr val="13284B"/>
                </a:solidFill>
                <a:cs typeface="Calibri"/>
              </a:rPr>
              <a:t>Phase 6: Write, Design, and Distribute – October/November</a:t>
            </a:r>
            <a:endParaRPr lang="en-US" sz="1800">
              <a:cs typeface="Calibri"/>
            </a:endParaRPr>
          </a:p>
          <a:p>
            <a:pPr lvl="1"/>
            <a:r>
              <a:rPr lang="en-US" sz="1600">
                <a:solidFill>
                  <a:srgbClr val="13284B"/>
                </a:solidFill>
                <a:cs typeface="Calibri"/>
              </a:rPr>
              <a:t>Write, design, distribute the strategic plan</a:t>
            </a:r>
            <a:endParaRPr lang="en-US" sz="1600">
              <a:solidFill>
                <a:srgbClr val="13294B"/>
              </a:solidFill>
              <a:cs typeface="Calibri" panose="020F0502020204030204"/>
            </a:endParaRPr>
          </a:p>
          <a:p>
            <a:endParaRPr lang="en-US">
              <a:cs typeface="Calibri"/>
            </a:endParaRPr>
          </a:p>
        </p:txBody>
      </p:sp>
      <p:sp>
        <p:nvSpPr>
          <p:cNvPr id="4" name="Slide Number Placeholder 3">
            <a:extLst>
              <a:ext uri="{FF2B5EF4-FFF2-40B4-BE49-F238E27FC236}">
                <a16:creationId xmlns:a16="http://schemas.microsoft.com/office/drawing/2014/main" id="{5076CFDA-6EE9-99C5-E76A-E551F74FC34D}"/>
              </a:ext>
            </a:extLst>
          </p:cNvPr>
          <p:cNvSpPr>
            <a:spLocks noGrp="1"/>
          </p:cNvSpPr>
          <p:nvPr>
            <p:ph type="sldNum" sz="quarter" idx="12"/>
          </p:nvPr>
        </p:nvSpPr>
        <p:spPr/>
        <p:txBody>
          <a:bodyPr/>
          <a:lstStyle/>
          <a:p>
            <a:fld id="{C62B1447-E986-4B66-B5A6-63FA10A0784F}" type="slidenum">
              <a:rPr lang="en-US" smtClean="0"/>
              <a:pPr/>
              <a:t>69</a:t>
            </a:fld>
            <a:endParaRPr lang="en-US"/>
          </a:p>
        </p:txBody>
      </p:sp>
    </p:spTree>
    <p:extLst>
      <p:ext uri="{BB962C8B-B14F-4D97-AF65-F5344CB8AC3E}">
        <p14:creationId xmlns:p14="http://schemas.microsoft.com/office/powerpoint/2010/main" val="419417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49938"/>
            <a:ext cx="7892878" cy="676834"/>
          </a:xfrm>
        </p:spPr>
        <p:txBody>
          <a:bodyPr lIns="91440" tIns="45720" rIns="91440" bIns="45720" anchor="t"/>
          <a:lstStyle/>
          <a:p>
            <a:r>
              <a:rPr lang="en-US">
                <a:cs typeface="Calibri Light"/>
              </a:rPr>
              <a:t>What Was Our Focus?</a:t>
            </a:r>
            <a:endParaRPr lang="en-US"/>
          </a:p>
        </p:txBody>
      </p:sp>
      <p:sp>
        <p:nvSpPr>
          <p:cNvPr id="3" name="Content Placeholder 2"/>
          <p:cNvSpPr>
            <a:spLocks noGrp="1"/>
          </p:cNvSpPr>
          <p:nvPr>
            <p:ph idx="1"/>
          </p:nvPr>
        </p:nvSpPr>
        <p:spPr>
          <a:xfrm>
            <a:off x="634828" y="1331355"/>
            <a:ext cx="7886700" cy="3510873"/>
          </a:xfrm>
        </p:spPr>
        <p:txBody>
          <a:bodyPr lIns="91440" tIns="45720" rIns="91440" bIns="45720" anchor="t"/>
          <a:lstStyle/>
          <a:p>
            <a:pPr marL="514350" indent="-514350">
              <a:buAutoNum type="arabicPeriod"/>
            </a:pPr>
            <a:r>
              <a:rPr lang="en-US">
                <a:cs typeface="Calibri"/>
              </a:rPr>
              <a:t>What are we already committed to doing?</a:t>
            </a:r>
            <a:endParaRPr lang="en-US"/>
          </a:p>
          <a:p>
            <a:pPr marL="514350" indent="-514350">
              <a:buAutoNum type="arabicPeriod"/>
            </a:pPr>
            <a:r>
              <a:rPr lang="en-US">
                <a:cs typeface="Calibri"/>
              </a:rPr>
              <a:t>Where does the campus want to be in 5 years?</a:t>
            </a:r>
          </a:p>
          <a:p>
            <a:pPr marL="514350" indent="-514350">
              <a:buAutoNum type="arabicPeriod"/>
            </a:pPr>
            <a:r>
              <a:rPr lang="en-US">
                <a:cs typeface="Calibri"/>
              </a:rPr>
              <a:t>What do our customers want from us?</a:t>
            </a:r>
          </a:p>
          <a:p>
            <a:pPr marL="514350" indent="-514350">
              <a:buAutoNum type="arabicPeriod"/>
            </a:pPr>
            <a:r>
              <a:rPr lang="en-US">
                <a:cs typeface="Calibri"/>
              </a:rPr>
              <a:t>What do our employees want from us?</a:t>
            </a:r>
          </a:p>
        </p:txBody>
      </p:sp>
      <p:sp>
        <p:nvSpPr>
          <p:cNvPr id="5" name="Slide Number Placeholder 4"/>
          <p:cNvSpPr>
            <a:spLocks noGrp="1"/>
          </p:cNvSpPr>
          <p:nvPr>
            <p:ph type="sldNum" sz="quarter" idx="12"/>
          </p:nvPr>
        </p:nvSpPr>
        <p:spPr/>
        <p:txBody>
          <a:bodyPr/>
          <a:lstStyle/>
          <a:p>
            <a:fld id="{C62B1447-E986-4B66-B5A6-63FA10A0784F}" type="slidenum">
              <a:rPr lang="en-US" smtClean="0"/>
              <a:pPr/>
              <a:t>7</a:t>
            </a:fld>
            <a:endParaRPr lang="en-US"/>
          </a:p>
        </p:txBody>
      </p:sp>
    </p:spTree>
    <p:extLst>
      <p:ext uri="{BB962C8B-B14F-4D97-AF65-F5344CB8AC3E}">
        <p14:creationId xmlns:p14="http://schemas.microsoft.com/office/powerpoint/2010/main" val="2025403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49938"/>
            <a:ext cx="7892878" cy="676834"/>
          </a:xfrm>
        </p:spPr>
        <p:txBody>
          <a:bodyPr lIns="91440" tIns="45720" rIns="91440" bIns="45720" anchor="t"/>
          <a:lstStyle/>
          <a:p>
            <a:r>
              <a:rPr lang="en-US">
                <a:cs typeface="Calibri Light"/>
              </a:rPr>
              <a:t>What Was Our Process?</a:t>
            </a:r>
            <a:endParaRPr lang="en-US"/>
          </a:p>
        </p:txBody>
      </p:sp>
      <p:sp>
        <p:nvSpPr>
          <p:cNvPr id="3" name="Content Placeholder 2"/>
          <p:cNvSpPr>
            <a:spLocks noGrp="1"/>
          </p:cNvSpPr>
          <p:nvPr>
            <p:ph idx="1"/>
          </p:nvPr>
        </p:nvSpPr>
        <p:spPr>
          <a:xfrm>
            <a:off x="634828" y="1331355"/>
            <a:ext cx="7886700" cy="3510873"/>
          </a:xfrm>
        </p:spPr>
        <p:txBody>
          <a:bodyPr lIns="91440" tIns="45720" rIns="91440" bIns="45720" anchor="t"/>
          <a:lstStyle/>
          <a:p>
            <a:pPr marL="514350" indent="-514350">
              <a:buAutoNum type="arabicPeriod"/>
            </a:pPr>
            <a:r>
              <a:rPr lang="en-US">
                <a:cs typeface="Calibri"/>
              </a:rPr>
              <a:t>Employee and customer surveys in 2023</a:t>
            </a:r>
            <a:endParaRPr lang="en-US"/>
          </a:p>
          <a:p>
            <a:pPr marL="514350" indent="-514350">
              <a:buAutoNum type="arabicPeriod"/>
            </a:pPr>
            <a:r>
              <a:rPr lang="en-US">
                <a:cs typeface="Calibri"/>
              </a:rPr>
              <a:t>Used information from surveys to conduct strategic discussions</a:t>
            </a:r>
            <a:endParaRPr lang="en-US">
              <a:ea typeface="Calibri"/>
              <a:cs typeface="Calibri"/>
            </a:endParaRPr>
          </a:p>
          <a:p>
            <a:pPr marL="514350" indent="-514350">
              <a:buAutoNum type="arabicPeriod"/>
            </a:pPr>
            <a:r>
              <a:rPr lang="en-US">
                <a:cs typeface="Calibri"/>
              </a:rPr>
              <a:t>Requested EMT submit responses to strategic discussion questions</a:t>
            </a:r>
          </a:p>
          <a:p>
            <a:pPr marL="514350" indent="-514350">
              <a:buAutoNum type="arabicPeriod"/>
            </a:pPr>
            <a:r>
              <a:rPr lang="en-US">
                <a:cs typeface="Calibri"/>
              </a:rPr>
              <a:t>Requested EMT review current strategic plan</a:t>
            </a:r>
            <a:endParaRPr lang="en-US">
              <a:ea typeface="Calibri"/>
              <a:cs typeface="Calibri"/>
            </a:endParaRPr>
          </a:p>
        </p:txBody>
      </p:sp>
      <p:sp>
        <p:nvSpPr>
          <p:cNvPr id="5" name="Slide Number Placeholder 4"/>
          <p:cNvSpPr>
            <a:spLocks noGrp="1"/>
          </p:cNvSpPr>
          <p:nvPr>
            <p:ph type="sldNum" sz="quarter" idx="12"/>
          </p:nvPr>
        </p:nvSpPr>
        <p:spPr/>
        <p:txBody>
          <a:bodyPr/>
          <a:lstStyle/>
          <a:p>
            <a:fld id="{C62B1447-E986-4B66-B5A6-63FA10A0784F}" type="slidenum">
              <a:rPr lang="en-US" smtClean="0"/>
              <a:pPr/>
              <a:t>8</a:t>
            </a:fld>
            <a:endParaRPr lang="en-US"/>
          </a:p>
        </p:txBody>
      </p:sp>
    </p:spTree>
    <p:extLst>
      <p:ext uri="{BB962C8B-B14F-4D97-AF65-F5344CB8AC3E}">
        <p14:creationId xmlns:p14="http://schemas.microsoft.com/office/powerpoint/2010/main" val="2929092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B876BAE-DB03-E94D-C104-2691582698D0}"/>
              </a:ext>
            </a:extLst>
          </p:cNvPr>
          <p:cNvSpPr>
            <a:spLocks noGrp="1"/>
          </p:cNvSpPr>
          <p:nvPr>
            <p:ph type="body" sz="quarter" idx="13"/>
          </p:nvPr>
        </p:nvSpPr>
        <p:spPr/>
        <p:txBody>
          <a:bodyPr/>
          <a:lstStyle/>
          <a:p>
            <a:r>
              <a:rPr lang="en-US"/>
              <a:t>Current Strategic Plan</a:t>
            </a:r>
          </a:p>
          <a:p>
            <a:endParaRPr lang="en-US"/>
          </a:p>
        </p:txBody>
      </p:sp>
      <p:sp>
        <p:nvSpPr>
          <p:cNvPr id="3" name="Slide Number Placeholder 2">
            <a:extLst>
              <a:ext uri="{FF2B5EF4-FFF2-40B4-BE49-F238E27FC236}">
                <a16:creationId xmlns:a16="http://schemas.microsoft.com/office/drawing/2014/main" id="{3621DEEE-6492-3F57-5765-488FC3EABC1E}"/>
              </a:ext>
            </a:extLst>
          </p:cNvPr>
          <p:cNvSpPr>
            <a:spLocks noGrp="1"/>
          </p:cNvSpPr>
          <p:nvPr>
            <p:ph type="sldNum" sz="quarter" idx="12"/>
          </p:nvPr>
        </p:nvSpPr>
        <p:spPr/>
        <p:txBody>
          <a:bodyPr/>
          <a:lstStyle/>
          <a:p>
            <a:fld id="{C62B1447-E986-4B66-B5A6-63FA10A0784F}" type="slidenum">
              <a:rPr lang="en-US" smtClean="0"/>
              <a:pPr/>
              <a:t>9</a:t>
            </a:fld>
            <a:endParaRPr lang="en-US"/>
          </a:p>
        </p:txBody>
      </p:sp>
    </p:spTree>
    <p:extLst>
      <p:ext uri="{BB962C8B-B14F-4D97-AF65-F5344CB8AC3E}">
        <p14:creationId xmlns:p14="http://schemas.microsoft.com/office/powerpoint/2010/main" val="2696790591"/>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ange original format template.potx" id="{AF8B422E-812C-4B18-95CD-E614FEB8BC03}" vid="{4128EF9D-355F-4A37-8799-97645E14736D}"/>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ange original format template.potx" id="{AF8B422E-812C-4B18-95CD-E614FEB8BC03}" vid="{E9D3BF54-F18E-4497-96C0-7DE22D946D23}"/>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ange original format template.potx" id="{AF8B422E-812C-4B18-95CD-E614FEB8BC03}" vid="{FA1A2E77-DAA8-4EE0-8E23-9FF3F5378B67}"/>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ange original format template.potx" id="{AF8B422E-812C-4B18-95CD-E614FEB8BC03}" vid="{0B000E83-D322-4730-8DE0-C690C4F4C6FB}"/>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orange-original-format-template-3-2021</Template>
  <TotalTime>0</TotalTime>
  <Words>3127</Words>
  <Application>Microsoft Office PowerPoint</Application>
  <PresentationFormat>On-screen Show (4:3)</PresentationFormat>
  <Paragraphs>401</Paragraphs>
  <Slides>69</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69</vt:i4>
      </vt:variant>
    </vt:vector>
  </HeadingPairs>
  <TitlesOfParts>
    <vt:vector size="79" baseType="lpstr">
      <vt:lpstr>Arial</vt:lpstr>
      <vt:lpstr>Arial,Sans-Serif</vt:lpstr>
      <vt:lpstr>Calibri</vt:lpstr>
      <vt:lpstr>Calibri Light</vt:lpstr>
      <vt:lpstr>Tw Cen MT</vt:lpstr>
      <vt:lpstr>Tw Cen MT</vt:lpstr>
      <vt:lpstr>1_Custom Design</vt:lpstr>
      <vt:lpstr>3_Custom Design</vt:lpstr>
      <vt:lpstr>Custom Design</vt:lpstr>
      <vt:lpstr>2_Custom Design</vt:lpstr>
      <vt:lpstr>Facilities &amp; Services  Strategic Planning Retreat</vt:lpstr>
      <vt:lpstr>Purpose</vt:lpstr>
      <vt:lpstr>Agenda</vt:lpstr>
      <vt:lpstr>Let's Be Sure To . . . </vt:lpstr>
      <vt:lpstr>PowerPoint Presentation</vt:lpstr>
      <vt:lpstr>The Strategic Planning Process</vt:lpstr>
      <vt:lpstr>What Was Our Focus?</vt:lpstr>
      <vt:lpstr>What Was Our Process?</vt:lpstr>
      <vt:lpstr>PowerPoint Presentation</vt:lpstr>
      <vt:lpstr>Strategic Themes</vt:lpstr>
      <vt:lpstr>People</vt:lpstr>
      <vt:lpstr>Project Management</vt:lpstr>
      <vt:lpstr>Customer &amp; Stakeholder Relations and Communication</vt:lpstr>
      <vt:lpstr>Financial Accounting</vt:lpstr>
      <vt:lpstr>Safety &amp; Environmental Protection</vt:lpstr>
      <vt:lpstr>Deferred &amp; Preventive Maintenance</vt:lpstr>
      <vt:lpstr>Accessibility</vt:lpstr>
      <vt:lpstr>Academic Collaboration</vt:lpstr>
      <vt:lpstr>Space Management</vt:lpstr>
      <vt:lpstr>Energy Management &amp; Sustainability</vt:lpstr>
      <vt:lpstr>PowerPoint Presentation</vt:lpstr>
      <vt:lpstr>Executive Summary: Employees </vt:lpstr>
      <vt:lpstr>Staffing and Resources</vt:lpstr>
      <vt:lpstr>Vision and Future Changes  </vt:lpstr>
      <vt:lpstr>Professional Development </vt:lpstr>
      <vt:lpstr>Accountability </vt:lpstr>
      <vt:lpstr>Inclusive Workplace Culture </vt:lpstr>
      <vt:lpstr>Processes and Systems </vt:lpstr>
      <vt:lpstr>Collaboration </vt:lpstr>
      <vt:lpstr>Executive Summary: Stakeholders </vt:lpstr>
      <vt:lpstr>Aligning Services and Future Needs </vt:lpstr>
      <vt:lpstr>Transparency and Accountability </vt:lpstr>
      <vt:lpstr>Improving Customer Experience </vt:lpstr>
      <vt:lpstr>Staffing, Compensation, and Resources</vt:lpstr>
      <vt:lpstr>Maintenance and New Technologies</vt:lpstr>
      <vt:lpstr>Work Order and Project Management</vt:lpstr>
      <vt:lpstr>EMT Results </vt:lpstr>
      <vt:lpstr>EMT Results </vt:lpstr>
      <vt:lpstr>EMT Results </vt:lpstr>
      <vt:lpstr>PowerPoint Presentation</vt:lpstr>
      <vt:lpstr>Strategic Themes</vt:lpstr>
      <vt:lpstr>What Themes Should We Keep?</vt:lpstr>
      <vt:lpstr>PowerPoint Presentation</vt:lpstr>
      <vt:lpstr>How Mission &amp; Vision Inform Strategy </vt:lpstr>
      <vt:lpstr>Defining Mission and Vision</vt:lpstr>
      <vt:lpstr>Our Mission</vt:lpstr>
      <vt:lpstr>Our Vision</vt:lpstr>
      <vt:lpstr>Our Values (TRAITS-P)</vt:lpstr>
      <vt:lpstr>Our Values (continued)</vt:lpstr>
      <vt:lpstr>Guiding Principles</vt:lpstr>
      <vt:lpstr>Guiding Principles</vt:lpstr>
      <vt:lpstr>For Discussion</vt:lpstr>
      <vt:lpstr>Sample Mission Statement</vt:lpstr>
      <vt:lpstr>Sample Vision Statement</vt:lpstr>
      <vt:lpstr>PowerPoint Presentation</vt:lpstr>
      <vt:lpstr>Boldly Illinois: 2030 Strategic Plan Goal 1 </vt:lpstr>
      <vt:lpstr>Boldly Illinois: 2030 Strategic Plan Goal 2  </vt:lpstr>
      <vt:lpstr>Boldly Illinois: 2030 Strategic Plan Goal 3 </vt:lpstr>
      <vt:lpstr>Boldly Illinois: 2030 Strategic Plan Goal 4  </vt:lpstr>
      <vt:lpstr>PowerPoint Presentation</vt:lpstr>
      <vt:lpstr>Peer Review Purpose</vt:lpstr>
      <vt:lpstr>Peer Review Process</vt:lpstr>
      <vt:lpstr>Peer Review Timeline</vt:lpstr>
      <vt:lpstr>Operational Excellence – Project Delivery</vt:lpstr>
      <vt:lpstr>Operational Excellence – Project Delivery</vt:lpstr>
      <vt:lpstr>PowerPoint Presentation</vt:lpstr>
      <vt:lpstr>What Should We Communicate to Employees &amp; Customer Stakeholders? </vt:lpstr>
      <vt:lpstr>PowerPoint Presentation</vt:lpstr>
      <vt:lpstr>What's Next?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&amp; Services  Strategic Planning Retreat</dc:title>
  <dc:creator>Smith, Eric</dc:creator>
  <cp:lastModifiedBy>Eric Smith</cp:lastModifiedBy>
  <cp:revision>159</cp:revision>
  <dcterms:created xsi:type="dcterms:W3CDTF">2024-06-12T23:53:50Z</dcterms:created>
  <dcterms:modified xsi:type="dcterms:W3CDTF">2024-07-18T18:42:38Z</dcterms:modified>
</cp:coreProperties>
</file>