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7" r:id="rId2"/>
    <p:sldId id="339" r:id="rId3"/>
    <p:sldId id="341" r:id="rId4"/>
    <p:sldId id="330" r:id="rId5"/>
    <p:sldId id="338" r:id="rId6"/>
    <p:sldId id="331" r:id="rId7"/>
    <p:sldId id="340" r:id="rId8"/>
    <p:sldId id="333" r:id="rId9"/>
    <p:sldId id="343" r:id="rId10"/>
    <p:sldId id="324" r:id="rId11"/>
    <p:sldId id="325" r:id="rId12"/>
    <p:sldId id="32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84B"/>
    <a:srgbClr val="FF5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/>
    <p:restoredTop sz="86507"/>
  </p:normalViewPr>
  <p:slideViewPr>
    <p:cSldViewPr snapToGrid="0">
      <p:cViewPr varScale="1">
        <p:scale>
          <a:sx n="105" d="100"/>
          <a:sy n="105" d="100"/>
        </p:scale>
        <p:origin x="16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3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3-804C-87FE-02D77F052B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5F0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83-804C-87FE-02D77F052B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12284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83-804C-87FE-02D77F052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4818735"/>
        <c:axId val="1184821007"/>
      </c:barChart>
      <c:catAx>
        <c:axId val="1184818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21007"/>
        <c:crosses val="autoZero"/>
        <c:auto val="1"/>
        <c:lblAlgn val="ctr"/>
        <c:lblOffset val="100"/>
        <c:noMultiLvlLbl val="0"/>
      </c:catAx>
      <c:valAx>
        <c:axId val="1184821007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818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Pie 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12284B"/>
              </a:solidFill>
            </a:ln>
          </c:spPr>
          <c:dPt>
            <c:idx val="0"/>
            <c:bubble3D val="0"/>
            <c:spPr>
              <a:pattFill prst="pct5">
                <a:fgClr>
                  <a:schemeClr val="bg1"/>
                </a:fgClr>
                <a:bgClr>
                  <a:srgbClr val="12284B"/>
                </a:bgClr>
              </a:pattFill>
              <a:ln w="19050">
                <a:solidFill>
                  <a:srgbClr val="12284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8A0-A144-955B-6C94FCF74897}"/>
              </c:ext>
            </c:extLst>
          </c:dPt>
          <c:dPt>
            <c:idx val="1"/>
            <c:bubble3D val="0"/>
            <c:spPr>
              <a:pattFill prst="lgGrid">
                <a:fgClr>
                  <a:schemeClr val="bg1"/>
                </a:fgClr>
                <a:bgClr>
                  <a:srgbClr val="FF5F03"/>
                </a:bgClr>
              </a:pattFill>
              <a:ln w="19050">
                <a:solidFill>
                  <a:srgbClr val="12284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A0-A144-955B-6C94FCF74897}"/>
              </c:ext>
            </c:extLst>
          </c:dPt>
          <c:dPt>
            <c:idx val="2"/>
            <c:bubble3D val="0"/>
            <c:spPr>
              <a:pattFill prst="ltVert">
                <a:fgClr>
                  <a:schemeClr val="bg1"/>
                </a:fgClr>
                <a:bgClr>
                  <a:schemeClr val="accent3"/>
                </a:bgClr>
              </a:pattFill>
              <a:ln w="19050">
                <a:solidFill>
                  <a:srgbClr val="12284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8A0-A144-955B-6C94FCF74897}"/>
              </c:ext>
            </c:extLst>
          </c:dPt>
          <c:dPt>
            <c:idx val="3"/>
            <c:bubble3D val="0"/>
            <c:spPr>
              <a:pattFill prst="ltDnDiag">
                <a:fgClr>
                  <a:schemeClr val="bg1"/>
                </a:fgClr>
                <a:bgClr>
                  <a:schemeClr val="accent1"/>
                </a:bgClr>
              </a:pattFill>
              <a:ln w="19050">
                <a:solidFill>
                  <a:srgbClr val="12284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A0-A144-955B-6C94FCF74897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A0-A144-955B-6C94FCF7489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4086494684301"/>
          <c:y val="0.39218312204959893"/>
          <c:w val="0.16776838111016029"/>
          <c:h val="0.30253313570959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87F3AF-1F3A-1675-D106-000960B713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C1B3AB-3FEF-033A-64CE-0A5802812E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26A19-01F3-F34F-8699-7A1C071F9303}" type="datetimeFigureOut">
              <a:rPr lang="en-US" smtClean="0"/>
              <a:t>7/31/24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7C088-0AA5-C044-80FD-DE80F9A60A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8DEE4-D76F-1826-DA49-6A7D00911A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2289-1B98-B74A-AEBC-B44B84F13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5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BAA33-C0A4-9346-AAF1-BAD43E000F9B}" type="datetimeFigureOut">
              <a:rPr lang="en-US" smtClean="0"/>
              <a:t>7/31/24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535E0-CBDD-BC4C-BD4F-9919692E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9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535E0-CBDD-BC4C-BD4F-9919692E8F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61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535E0-CBDD-BC4C-BD4F-9919692E8F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535E0-CBDD-BC4C-BD4F-9919692E8F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50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535E0-CBDD-BC4C-BD4F-9919692E8F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7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535E0-CBDD-BC4C-BD4F-9919692E8F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3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535E0-CBDD-BC4C-BD4F-9919692E8F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00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535E0-CBDD-BC4C-BD4F-9919692E8F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3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535E0-CBDD-BC4C-BD4F-9919692E8F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54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535E0-CBDD-BC4C-BD4F-9919692E8F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33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535E0-CBDD-BC4C-BD4F-9919692E8F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45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535E0-CBDD-BC4C-BD4F-9919692E8F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22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535E0-CBDD-BC4C-BD4F-9919692E8F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28AF6EC-2DA8-4051-4521-C28C2621B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2284B"/>
                </a:solidFill>
              </a:defRPr>
            </a:lvl1pPr>
          </a:lstStyle>
          <a:p>
            <a:fld id="{2385DA76-2DD3-144A-9C84-6B8D9531DA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University of Illinois Urbana-Champaign primary word mark in orange and blue.">
            <a:extLst>
              <a:ext uri="{FF2B5EF4-FFF2-40B4-BE49-F238E27FC236}">
                <a16:creationId xmlns:a16="http://schemas.microsoft.com/office/drawing/2014/main" id="{EB0D2710-CEFD-3A60-4C94-6B1CE04DC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53" y="4938363"/>
            <a:ext cx="3322081" cy="571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143592-E971-CB6A-6DFF-098820B14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153" y="4468357"/>
            <a:ext cx="8622959" cy="16587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372DCC6-6153-84C1-32E8-77D38EF08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53" y="3799107"/>
            <a:ext cx="8622960" cy="365122"/>
          </a:xfrm>
        </p:spPr>
        <p:txBody>
          <a:bodyPr/>
          <a:lstStyle>
            <a:lvl1pPr marL="0" indent="0" algn="l">
              <a:buNone/>
              <a:defRPr sz="2400" b="0" i="1">
                <a:latin typeface="Georgia" panose="02040502050405020303" pitchFamily="18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6EF8E7-B6BA-01FE-BB3F-7F247742B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153" y="6404700"/>
            <a:ext cx="2743200" cy="268424"/>
          </a:xfrm>
        </p:spPr>
        <p:txBody>
          <a:bodyPr>
            <a:normAutofit/>
          </a:bodyPr>
          <a:lstStyle>
            <a:lvl1pPr marL="0" indent="0">
              <a:buNone/>
              <a:defRPr lang="en-US" sz="1200" kern="1200" dirty="0">
                <a:solidFill>
                  <a:srgbClr val="12284B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mm/dd/</a:t>
            </a:r>
            <a:r>
              <a:rPr lang="en-US" dirty="0" err="1"/>
              <a:t>yyyy</a:t>
            </a:r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C6114CDB-A767-CA89-47A1-11B03F2E42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153" y="652021"/>
            <a:ext cx="8622960" cy="2776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7200">
                <a:solidFill>
                  <a:srgbClr val="FF5F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10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ACD718-4AC5-4437-372C-9BFDE6E1F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1" y="0"/>
            <a:ext cx="1219835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82AAB0-BE16-27C1-9291-40558CB428E1}"/>
              </a:ext>
            </a:extLst>
          </p:cNvPr>
          <p:cNvSpPr/>
          <p:nvPr userDrawn="1"/>
        </p:nvSpPr>
        <p:spPr>
          <a:xfrm>
            <a:off x="220344" y="193407"/>
            <a:ext cx="11744960" cy="6471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02A79-EE87-FB46-B3D4-392DDD82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University of Illinois logo in orange and blue.">
            <a:extLst>
              <a:ext uri="{FF2B5EF4-FFF2-40B4-BE49-F238E27FC236}">
                <a16:creationId xmlns:a16="http://schemas.microsoft.com/office/drawing/2014/main" id="{CA76C48D-E684-6F3D-D086-6154DA480C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F6B9E74-4DC9-A3FF-B140-E52A35301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40980"/>
            <a:ext cx="10515600" cy="40337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0820B7-9F68-ED9C-8699-47DF87E8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684"/>
            <a:ext cx="10515600" cy="59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5F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236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02A79-EE87-FB46-B3D4-392DDD82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University of Illinois logo in orange and blue.">
            <a:extLst>
              <a:ext uri="{FF2B5EF4-FFF2-40B4-BE49-F238E27FC236}">
                <a16:creationId xmlns:a16="http://schemas.microsoft.com/office/drawing/2014/main" id="{CA76C48D-E684-6F3D-D086-6154DA480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67AD1D-2BD7-6CB0-774A-8E8BBD8F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7086" y="0"/>
            <a:ext cx="4484914" cy="365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B1CB65-7A46-633C-27F3-358B7D18A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0108" y="365125"/>
            <a:ext cx="421892" cy="36787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79EFD2-6051-90B6-2E4E-2739363BF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12"/>
          <a:stretch/>
        </p:blipFill>
        <p:spPr>
          <a:xfrm>
            <a:off x="0" y="6481152"/>
            <a:ext cx="1969477" cy="376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7C6A0E-68A3-2A66-BB32-3E8553668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91" y="-40182"/>
            <a:ext cx="421891" cy="1498844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C9DF8-B379-B2C4-9014-4E77E0C720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3930" y="3678736"/>
            <a:ext cx="5164137" cy="365119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- First name Last name, Title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9ACC9EA-B20D-A53D-F291-E50DBE59C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82169"/>
            <a:ext cx="10515600" cy="59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3600" b="0" i="1" kern="1200" dirty="0">
                <a:solidFill>
                  <a:srgbClr val="FF5F03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35282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86A5D-AAD4-1143-623B-CC25F95D5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niversity of Illinois logo in orange and blue.">
            <a:extLst>
              <a:ext uri="{FF2B5EF4-FFF2-40B4-BE49-F238E27FC236}">
                <a16:creationId xmlns:a16="http://schemas.microsoft.com/office/drawing/2014/main" id="{EC77BD5E-99B2-5F18-B181-1BF451ECF9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03E025-14CF-5564-829B-B0440DB80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263780"/>
            <a:ext cx="10515600" cy="16587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CD750-36DB-0D73-74E0-6BDC0B38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684"/>
            <a:ext cx="10515600" cy="59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5F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009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8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6C86-0C3F-AA68-4A10-1854D423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University of Illinois logo in orange and blue.">
            <a:extLst>
              <a:ext uri="{FF2B5EF4-FFF2-40B4-BE49-F238E27FC236}">
                <a16:creationId xmlns:a16="http://schemas.microsoft.com/office/drawing/2014/main" id="{CBBCEE12-A225-3DA4-6943-413932AD3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484D1ADD-7F58-0308-A75B-55AF06E081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28669" y="5541473"/>
            <a:ext cx="2292350" cy="469900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Topic 4  </a:t>
            </a:r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4F99D5A3-9EE8-6F0B-F613-53117C5175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28280" y="3589840"/>
            <a:ext cx="2293390" cy="1841500"/>
          </a:xfrm>
        </p:spPr>
        <p:txBody>
          <a:bodyPr>
            <a:noAutofit/>
          </a:bodyPr>
          <a:lstStyle>
            <a:lvl1pPr marL="0" indent="0">
              <a:buNone/>
              <a:defRPr lang="en-US" sz="13500" b="1" i="0" kern="1200" dirty="0" smtClean="0">
                <a:solidFill>
                  <a:srgbClr val="FF5F03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dirty="0"/>
              <a:t>4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052D6F14-F4AA-294A-1461-5B105AD3E3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9705" y="5541473"/>
            <a:ext cx="2292350" cy="469900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Topic 3  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1524EB3-3433-4EAE-124B-DDDAAE7B47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39316" y="3589840"/>
            <a:ext cx="2293390" cy="1841500"/>
          </a:xfrm>
        </p:spPr>
        <p:txBody>
          <a:bodyPr>
            <a:noAutofit/>
          </a:bodyPr>
          <a:lstStyle>
            <a:lvl1pPr marL="0" indent="0">
              <a:buNone/>
              <a:defRPr lang="en-US" sz="13500" b="1" i="0" kern="1200" dirty="0" smtClean="0">
                <a:solidFill>
                  <a:srgbClr val="FF5F03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dirty="0"/>
              <a:t>3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58C6202E-22E1-1CAB-8FC0-4B2468C00C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1008" y="5541473"/>
            <a:ext cx="2292350" cy="469900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Topic 2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397A470-D532-D100-12F4-5ADF34AAD5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00343" y="3589840"/>
            <a:ext cx="2292350" cy="18415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3500" b="1" i="0" kern="1200" dirty="0" smtClean="0">
                <a:solidFill>
                  <a:srgbClr val="FF5F03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53B245-FFE5-FB4F-DAB8-DDA247EFA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310" y="5528410"/>
            <a:ext cx="2292350" cy="469900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Topic 1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7FDDA93-62FA-0462-F0EB-4E4C9CB9AA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310" y="3585680"/>
            <a:ext cx="2345933" cy="1841316"/>
          </a:xfrm>
        </p:spPr>
        <p:txBody>
          <a:bodyPr>
            <a:noAutofit/>
          </a:bodyPr>
          <a:lstStyle>
            <a:lvl1pPr marL="0" indent="0" algn="l">
              <a:buNone/>
              <a:defRPr lang="en-US" sz="13500" b="1" i="0" kern="1200" dirty="0" smtClean="0">
                <a:solidFill>
                  <a:srgbClr val="FF5F03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dirty="0"/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983E35-A2B0-6B15-C503-B109D7835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310" y="1426660"/>
            <a:ext cx="7391400" cy="165877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A59D036-DF01-E5E1-E0CA-0B168A16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10" y="793769"/>
            <a:ext cx="7391400" cy="632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100" b="1" i="0" kern="1200" dirty="0">
                <a:solidFill>
                  <a:srgbClr val="FF5F03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3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6C86-0C3F-AA68-4A10-1854D423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University of Illinois logo in orange and blue.">
            <a:extLst>
              <a:ext uri="{FF2B5EF4-FFF2-40B4-BE49-F238E27FC236}">
                <a16:creationId xmlns:a16="http://schemas.microsoft.com/office/drawing/2014/main" id="{CBBCEE12-A225-3DA4-6943-413932AD3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1F3EBA-BB56-24BC-8D2A-25A46342FA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375006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052D6F14-F4AA-294A-1461-5B105AD3E3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27462" y="5391746"/>
            <a:ext cx="2292350" cy="469900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Topic 3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1524EB3-3433-4EAE-124B-DDDAAE7B47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7073" y="3440113"/>
            <a:ext cx="2293390" cy="1841500"/>
          </a:xfrm>
        </p:spPr>
        <p:txBody>
          <a:bodyPr>
            <a:noAutofit/>
          </a:bodyPr>
          <a:lstStyle>
            <a:lvl1pPr marL="0" indent="0">
              <a:buNone/>
              <a:defRPr lang="en-US" sz="13500" b="1" i="0" kern="1200" dirty="0" smtClean="0">
                <a:solidFill>
                  <a:srgbClr val="FF5F03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dirty="0"/>
              <a:t>3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58C6202E-22E1-1CAB-8FC0-4B2468C00C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8765" y="5391746"/>
            <a:ext cx="2292350" cy="469900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Topic 2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397A470-D532-D100-12F4-5ADF34AAD5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8100" y="3440113"/>
            <a:ext cx="2292350" cy="18415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3500" b="1" i="0" kern="1200" dirty="0" smtClean="0">
                <a:solidFill>
                  <a:srgbClr val="FF5F03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53B245-FFE5-FB4F-DAB8-DDA247EFA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0067" y="5378683"/>
            <a:ext cx="2292350" cy="469900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Topic 1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7FDDA93-62FA-0462-F0EB-4E4C9CB9AA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0067" y="3435953"/>
            <a:ext cx="2345933" cy="1841316"/>
          </a:xfrm>
        </p:spPr>
        <p:txBody>
          <a:bodyPr>
            <a:noAutofit/>
          </a:bodyPr>
          <a:lstStyle>
            <a:lvl1pPr marL="0" indent="0" algn="l">
              <a:buNone/>
              <a:defRPr lang="en-US" sz="13500" b="1" i="0" kern="1200" dirty="0" smtClean="0">
                <a:solidFill>
                  <a:srgbClr val="FF5F03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dirty="0"/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983E35-A2B0-6B15-C503-B109D7835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400" y="1263780"/>
            <a:ext cx="7391400" cy="165877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A59D036-DF01-E5E1-E0CA-0B168A16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630889"/>
            <a:ext cx="7391400" cy="632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100" b="1" i="0" kern="1200" dirty="0">
                <a:solidFill>
                  <a:srgbClr val="FF5F03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5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6C86-0C3F-AA68-4A10-1854D423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University of Illinois logo in orange and blue.">
            <a:extLst>
              <a:ext uri="{FF2B5EF4-FFF2-40B4-BE49-F238E27FC236}">
                <a16:creationId xmlns:a16="http://schemas.microsoft.com/office/drawing/2014/main" id="{CBBCEE12-A225-3DA4-6943-413932AD3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31F75B7-6486-C7B1-E57A-C53107BC0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40980"/>
            <a:ext cx="10515600" cy="40337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A2C68A-AD3B-648F-D001-97B833590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263780"/>
            <a:ext cx="10515600" cy="165877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FC601D3-0BA7-6472-675C-37EA35F7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684"/>
            <a:ext cx="10515600" cy="59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5F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31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iversity of Illinois logo in orange and blue.">
            <a:extLst>
              <a:ext uri="{FF2B5EF4-FFF2-40B4-BE49-F238E27FC236}">
                <a16:creationId xmlns:a16="http://schemas.microsoft.com/office/drawing/2014/main" id="{FB9799C6-1DC4-AC52-B0EF-85E94AF284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6C86-0C3F-AA68-4A10-1854D423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BAC4EE-6D95-76BD-09BB-2C9BA247B1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795713"/>
            <a:ext cx="12192000" cy="30622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31F75B7-6486-C7B1-E57A-C53107BC0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40981"/>
            <a:ext cx="10515600" cy="19182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A2C68A-AD3B-648F-D001-97B833590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263780"/>
            <a:ext cx="10515600" cy="165877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FC601D3-0BA7-6472-675C-37EA35F7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684"/>
            <a:ext cx="10515600" cy="59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5F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9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headings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02A79-EE87-FB46-B3D4-392DDD82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University of Illinois logo in orange and blue.">
            <a:extLst>
              <a:ext uri="{FF2B5EF4-FFF2-40B4-BE49-F238E27FC236}">
                <a16:creationId xmlns:a16="http://schemas.microsoft.com/office/drawing/2014/main" id="{CA76C48D-E684-6F3D-D086-6154DA480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0C02E-6E37-E67C-1034-A9C78ED43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B5F54-5BFF-2C81-F5CB-2B03AB0AD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99326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rgbClr val="FF5F03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01C93-AB1B-A712-278A-DEBFCF82C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7A9CC-D5F0-9DC0-F6FA-3977F73FB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99326"/>
          </a:xfrm>
        </p:spPr>
        <p:txBody>
          <a:bodyPr anchor="b"/>
          <a:lstStyle>
            <a:lvl1pPr marL="0" indent="0">
              <a:buNone/>
              <a:defRPr sz="2400" b="0" i="1">
                <a:solidFill>
                  <a:srgbClr val="FF5F03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315D4A-755E-FA95-0340-3D0AEA418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263780"/>
            <a:ext cx="10515600" cy="165877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0820B7-9F68-ED9C-8699-47DF87E8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684"/>
            <a:ext cx="10515600" cy="59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5F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603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02A79-EE87-FB46-B3D4-392DDD82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University of Illinois logo in orange and blue.">
            <a:extLst>
              <a:ext uri="{FF2B5EF4-FFF2-40B4-BE49-F238E27FC236}">
                <a16:creationId xmlns:a16="http://schemas.microsoft.com/office/drawing/2014/main" id="{CA76C48D-E684-6F3D-D086-6154DA480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0C02E-6E37-E67C-1034-A9C78ED43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98171"/>
            <a:ext cx="5183188" cy="44914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01C93-AB1B-A712-278A-DEBFCF82C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8171"/>
            <a:ext cx="5157787" cy="44914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315D4A-755E-FA95-0340-3D0AEA418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263780"/>
            <a:ext cx="10515600" cy="165877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0820B7-9F68-ED9C-8699-47DF87E8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684"/>
            <a:ext cx="10515600" cy="59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5F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46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02A79-EE87-FB46-B3D4-392DDD82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University of Illinois logo in orange and blue.">
            <a:extLst>
              <a:ext uri="{FF2B5EF4-FFF2-40B4-BE49-F238E27FC236}">
                <a16:creationId xmlns:a16="http://schemas.microsoft.com/office/drawing/2014/main" id="{CA76C48D-E684-6F3D-D086-6154DA480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ACE78D9-A165-7D43-2B39-962B735A8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40980"/>
            <a:ext cx="10515600" cy="40337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315D4A-755E-FA95-0340-3D0AEA418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263780"/>
            <a:ext cx="10515600" cy="165877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0820B7-9F68-ED9C-8699-47DF87E8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684"/>
            <a:ext cx="10515600" cy="59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5F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070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02A79-EE87-FB46-B3D4-392DDD82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University of Illinois logo in orange and blue.">
            <a:extLst>
              <a:ext uri="{FF2B5EF4-FFF2-40B4-BE49-F238E27FC236}">
                <a16:creationId xmlns:a16="http://schemas.microsoft.com/office/drawing/2014/main" id="{CA76C48D-E684-6F3D-D086-6154DA480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1EE3AD37-BD56-155C-4E92-8552CE45EBE7}"/>
              </a:ext>
            </a:extLst>
          </p:cNvPr>
          <p:cNvSpPr/>
          <p:nvPr userDrawn="1"/>
        </p:nvSpPr>
        <p:spPr>
          <a:xfrm>
            <a:off x="1618024" y="2942445"/>
            <a:ext cx="341522" cy="341522"/>
          </a:xfrm>
          <a:prstGeom prst="ellipse">
            <a:avLst/>
          </a:prstGeom>
          <a:solidFill>
            <a:srgbClr val="1228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4D5AA1D-CE2F-5558-245F-3F1C03B3B28A}"/>
              </a:ext>
            </a:extLst>
          </p:cNvPr>
          <p:cNvSpPr/>
          <p:nvPr userDrawn="1"/>
        </p:nvSpPr>
        <p:spPr>
          <a:xfrm>
            <a:off x="3886771" y="2928308"/>
            <a:ext cx="341522" cy="341522"/>
          </a:xfrm>
          <a:prstGeom prst="ellipse">
            <a:avLst/>
          </a:prstGeom>
          <a:solidFill>
            <a:srgbClr val="1228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F66F6DE-CA40-6914-2F07-867ECFEE7D9A}"/>
              </a:ext>
            </a:extLst>
          </p:cNvPr>
          <p:cNvSpPr/>
          <p:nvPr userDrawn="1"/>
        </p:nvSpPr>
        <p:spPr>
          <a:xfrm>
            <a:off x="6181398" y="2928308"/>
            <a:ext cx="341522" cy="341522"/>
          </a:xfrm>
          <a:prstGeom prst="ellipse">
            <a:avLst/>
          </a:prstGeom>
          <a:solidFill>
            <a:srgbClr val="1228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C65960C-E050-D410-2DA2-25B7898B898C}"/>
              </a:ext>
            </a:extLst>
          </p:cNvPr>
          <p:cNvSpPr/>
          <p:nvPr userDrawn="1"/>
        </p:nvSpPr>
        <p:spPr>
          <a:xfrm>
            <a:off x="8450145" y="2936934"/>
            <a:ext cx="341522" cy="341522"/>
          </a:xfrm>
          <a:prstGeom prst="ellipse">
            <a:avLst/>
          </a:prstGeom>
          <a:solidFill>
            <a:srgbClr val="1228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CCA00D-4612-8333-644C-E649C90A2F2C}"/>
              </a:ext>
            </a:extLst>
          </p:cNvPr>
          <p:cNvCxnSpPr>
            <a:cxnSpLocks/>
          </p:cNvCxnSpPr>
          <p:nvPr userDrawn="1"/>
        </p:nvCxnSpPr>
        <p:spPr>
          <a:xfrm>
            <a:off x="1785191" y="3107695"/>
            <a:ext cx="6835715" cy="0"/>
          </a:xfrm>
          <a:prstGeom prst="line">
            <a:avLst/>
          </a:prstGeom>
          <a:ln w="38100">
            <a:solidFill>
              <a:srgbClr val="122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1246520-80AB-BE75-3ACC-86881EF850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59499" y="4513587"/>
            <a:ext cx="1893983" cy="792698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rial" panose="020B0604020202020204" pitchFamily="34" charset="0"/>
                <a:ea typeface="Source Sans Pro ExtraLight" panose="020B03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F0FC4DC-6E88-C1A6-C45D-98BE7D1AF6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9499" y="3610721"/>
            <a:ext cx="1893983" cy="792698"/>
          </a:xfrm>
        </p:spPr>
        <p:txBody>
          <a:bodyPr/>
          <a:lstStyle>
            <a:lvl1pPr marL="0" indent="0"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E38F62B-961D-0DE7-9EC1-0973D5D819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9007" y="4513587"/>
            <a:ext cx="1893983" cy="792698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rial" panose="020B0604020202020204" pitchFamily="34" charset="0"/>
                <a:ea typeface="Source Sans Pro ExtraLight" panose="020B03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57E2C8C-337A-FC09-DE74-4A56AAF7AB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9008" y="3599705"/>
            <a:ext cx="1893983" cy="792698"/>
          </a:xfrm>
        </p:spPr>
        <p:txBody>
          <a:bodyPr/>
          <a:lstStyle>
            <a:lvl1pPr marL="0" indent="0"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3D59774-0105-B649-B9FA-AF68838B97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7499" y="4513587"/>
            <a:ext cx="1893983" cy="792698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rial" panose="020B0604020202020204" pitchFamily="34" charset="0"/>
                <a:ea typeface="Source Sans Pro ExtraLight" panose="020B03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B494172-3C9A-E31F-E28C-0462436A05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98516" y="3599188"/>
            <a:ext cx="1893983" cy="792698"/>
          </a:xfrm>
        </p:spPr>
        <p:txBody>
          <a:bodyPr/>
          <a:lstStyle>
            <a:lvl1pPr marL="0" indent="0"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E2E4B6E-A490-12A1-BB7C-79359243F4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18024" y="4513587"/>
            <a:ext cx="1893983" cy="792698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rial" panose="020B0604020202020204" pitchFamily="34" charset="0"/>
                <a:ea typeface="Source Sans Pro ExtraLight" panose="020B03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375C42-1321-F93A-90B0-48A69D1400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8024" y="3588171"/>
            <a:ext cx="1893983" cy="792698"/>
          </a:xfrm>
        </p:spPr>
        <p:txBody>
          <a:bodyPr/>
          <a:lstStyle>
            <a:lvl1pPr marL="0" indent="0"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315D4A-755E-FA95-0340-3D0AEA418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263780"/>
            <a:ext cx="10515600" cy="165877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0820B7-9F68-ED9C-8699-47DF87E8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684"/>
            <a:ext cx="10515600" cy="59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5F0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37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30FBF-1394-4B2F-259A-7BBAA5666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2284B"/>
                </a:solidFill>
                <a:latin typeface="Georgia" panose="02040502050405020303" pitchFamily="18" charset="0"/>
              </a:defRPr>
            </a:lvl1pPr>
          </a:lstStyle>
          <a:p>
            <a:fld id="{2385DA76-2DD3-144A-9C84-6B8D9531DA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7884A-98FD-E13E-88CA-52A9BB3B5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97BB7-053E-8DA9-7A56-8DC39FE27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49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85" r:id="rId2"/>
    <p:sldLayoutId id="2147483679" r:id="rId3"/>
    <p:sldLayoutId id="2147483660" r:id="rId4"/>
    <p:sldLayoutId id="2147483684" r:id="rId5"/>
    <p:sldLayoutId id="2147483653" r:id="rId6"/>
    <p:sldLayoutId id="2147483683" r:id="rId7"/>
    <p:sldLayoutId id="2147483686" r:id="rId8"/>
    <p:sldLayoutId id="2147483688" r:id="rId9"/>
    <p:sldLayoutId id="2147483687" r:id="rId10"/>
    <p:sldLayoutId id="2147483663" r:id="rId11"/>
    <p:sldLayoutId id="2147483654" r:id="rId12"/>
    <p:sldLayoutId id="214748368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5F03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.svg"/><Relationship Id="rId21" Type="http://schemas.openxmlformats.org/officeDocument/2006/relationships/image" Target="../media/image39.png"/><Relationship Id="rId42" Type="http://schemas.openxmlformats.org/officeDocument/2006/relationships/image" Target="../media/image58.svg"/><Relationship Id="rId47" Type="http://schemas.openxmlformats.org/officeDocument/2006/relationships/image" Target="../media/image63.png"/><Relationship Id="rId63" Type="http://schemas.openxmlformats.org/officeDocument/2006/relationships/image" Target="../media/image77.png"/><Relationship Id="rId68" Type="http://schemas.openxmlformats.org/officeDocument/2006/relationships/image" Target="../media/image82.svg"/><Relationship Id="rId84" Type="http://schemas.openxmlformats.org/officeDocument/2006/relationships/image" Target="../media/image96.svg"/><Relationship Id="rId16" Type="http://schemas.openxmlformats.org/officeDocument/2006/relationships/image" Target="../media/image34.svg"/><Relationship Id="rId11" Type="http://schemas.openxmlformats.org/officeDocument/2006/relationships/image" Target="../media/image29.png"/><Relationship Id="rId32" Type="http://schemas.openxmlformats.org/officeDocument/2006/relationships/image" Target="../media/image50.svg"/><Relationship Id="rId37" Type="http://schemas.openxmlformats.org/officeDocument/2006/relationships/image" Target="../media/image53.png"/><Relationship Id="rId53" Type="http://schemas.openxmlformats.org/officeDocument/2006/relationships/image" Target="../media/image19.png"/><Relationship Id="rId58" Type="http://schemas.openxmlformats.org/officeDocument/2006/relationships/image" Target="../media/image72.svg"/><Relationship Id="rId74" Type="http://schemas.openxmlformats.org/officeDocument/2006/relationships/image" Target="../media/image86.svg"/><Relationship Id="rId79" Type="http://schemas.openxmlformats.org/officeDocument/2006/relationships/image" Target="../media/image91.png"/><Relationship Id="rId5" Type="http://schemas.openxmlformats.org/officeDocument/2006/relationships/image" Target="../media/image23.png"/><Relationship Id="rId61" Type="http://schemas.openxmlformats.org/officeDocument/2006/relationships/image" Target="../media/image75.png"/><Relationship Id="rId82" Type="http://schemas.openxmlformats.org/officeDocument/2006/relationships/image" Target="../media/image94.svg"/><Relationship Id="rId19" Type="http://schemas.openxmlformats.org/officeDocument/2006/relationships/image" Target="../media/image37.png"/><Relationship Id="rId14" Type="http://schemas.openxmlformats.org/officeDocument/2006/relationships/image" Target="../media/image32.svg"/><Relationship Id="rId22" Type="http://schemas.openxmlformats.org/officeDocument/2006/relationships/image" Target="../media/image40.svg"/><Relationship Id="rId27" Type="http://schemas.openxmlformats.org/officeDocument/2006/relationships/image" Target="../media/image45.png"/><Relationship Id="rId30" Type="http://schemas.openxmlformats.org/officeDocument/2006/relationships/image" Target="../media/image48.svg"/><Relationship Id="rId35" Type="http://schemas.openxmlformats.org/officeDocument/2006/relationships/image" Target="../media/image51.png"/><Relationship Id="rId43" Type="http://schemas.openxmlformats.org/officeDocument/2006/relationships/image" Target="../media/image59.png"/><Relationship Id="rId48" Type="http://schemas.openxmlformats.org/officeDocument/2006/relationships/image" Target="../media/image64.svg"/><Relationship Id="rId56" Type="http://schemas.openxmlformats.org/officeDocument/2006/relationships/image" Target="../media/image70.svg"/><Relationship Id="rId64" Type="http://schemas.openxmlformats.org/officeDocument/2006/relationships/image" Target="../media/image78.svg"/><Relationship Id="rId69" Type="http://schemas.openxmlformats.org/officeDocument/2006/relationships/image" Target="../media/image83.png"/><Relationship Id="rId77" Type="http://schemas.openxmlformats.org/officeDocument/2006/relationships/image" Target="../media/image89.png"/><Relationship Id="rId8" Type="http://schemas.openxmlformats.org/officeDocument/2006/relationships/image" Target="../media/image26.svg"/><Relationship Id="rId51" Type="http://schemas.openxmlformats.org/officeDocument/2006/relationships/image" Target="../media/image67.png"/><Relationship Id="rId72" Type="http://schemas.openxmlformats.org/officeDocument/2006/relationships/image" Target="../media/image22.svg"/><Relationship Id="rId80" Type="http://schemas.openxmlformats.org/officeDocument/2006/relationships/image" Target="../media/image92.svg"/><Relationship Id="rId3" Type="http://schemas.openxmlformats.org/officeDocument/2006/relationships/image" Target="../media/image15.pn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17.png"/><Relationship Id="rId38" Type="http://schemas.openxmlformats.org/officeDocument/2006/relationships/image" Target="../media/image54.svg"/><Relationship Id="rId46" Type="http://schemas.openxmlformats.org/officeDocument/2006/relationships/image" Target="../media/image62.svg"/><Relationship Id="rId59" Type="http://schemas.openxmlformats.org/officeDocument/2006/relationships/image" Target="../media/image73.png"/><Relationship Id="rId67" Type="http://schemas.openxmlformats.org/officeDocument/2006/relationships/image" Target="../media/image81.png"/><Relationship Id="rId20" Type="http://schemas.openxmlformats.org/officeDocument/2006/relationships/image" Target="../media/image38.svg"/><Relationship Id="rId41" Type="http://schemas.openxmlformats.org/officeDocument/2006/relationships/image" Target="../media/image57.png"/><Relationship Id="rId54" Type="http://schemas.openxmlformats.org/officeDocument/2006/relationships/image" Target="../media/image20.svg"/><Relationship Id="rId62" Type="http://schemas.openxmlformats.org/officeDocument/2006/relationships/image" Target="../media/image76.svg"/><Relationship Id="rId70" Type="http://schemas.openxmlformats.org/officeDocument/2006/relationships/image" Target="../media/image84.svg"/><Relationship Id="rId75" Type="http://schemas.openxmlformats.org/officeDocument/2006/relationships/image" Target="../media/image87.png"/><Relationship Id="rId83" Type="http://schemas.openxmlformats.org/officeDocument/2006/relationships/image" Target="../media/image9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sv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svg"/><Relationship Id="rId36" Type="http://schemas.openxmlformats.org/officeDocument/2006/relationships/image" Target="../media/image52.svg"/><Relationship Id="rId49" Type="http://schemas.openxmlformats.org/officeDocument/2006/relationships/image" Target="../media/image65.png"/><Relationship Id="rId57" Type="http://schemas.openxmlformats.org/officeDocument/2006/relationships/image" Target="../media/image71.png"/><Relationship Id="rId10" Type="http://schemas.openxmlformats.org/officeDocument/2006/relationships/image" Target="../media/image28.svg"/><Relationship Id="rId31" Type="http://schemas.openxmlformats.org/officeDocument/2006/relationships/image" Target="../media/image49.png"/><Relationship Id="rId44" Type="http://schemas.openxmlformats.org/officeDocument/2006/relationships/image" Target="../media/image60.svg"/><Relationship Id="rId52" Type="http://schemas.openxmlformats.org/officeDocument/2006/relationships/image" Target="../media/image68.svg"/><Relationship Id="rId60" Type="http://schemas.openxmlformats.org/officeDocument/2006/relationships/image" Target="../media/image74.svg"/><Relationship Id="rId65" Type="http://schemas.openxmlformats.org/officeDocument/2006/relationships/image" Target="../media/image79.png"/><Relationship Id="rId73" Type="http://schemas.openxmlformats.org/officeDocument/2006/relationships/image" Target="../media/image85.png"/><Relationship Id="rId78" Type="http://schemas.openxmlformats.org/officeDocument/2006/relationships/image" Target="../media/image90.svg"/><Relationship Id="rId81" Type="http://schemas.openxmlformats.org/officeDocument/2006/relationships/image" Target="../media/image93.png"/><Relationship Id="rId4" Type="http://schemas.openxmlformats.org/officeDocument/2006/relationships/image" Target="../media/image16.svg"/><Relationship Id="rId9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39" Type="http://schemas.openxmlformats.org/officeDocument/2006/relationships/image" Target="../media/image55.png"/><Relationship Id="rId34" Type="http://schemas.openxmlformats.org/officeDocument/2006/relationships/image" Target="../media/image18.svg"/><Relationship Id="rId50" Type="http://schemas.openxmlformats.org/officeDocument/2006/relationships/image" Target="../media/image66.svg"/><Relationship Id="rId55" Type="http://schemas.openxmlformats.org/officeDocument/2006/relationships/image" Target="../media/image69.png"/><Relationship Id="rId76" Type="http://schemas.openxmlformats.org/officeDocument/2006/relationships/image" Target="../media/image88.svg"/><Relationship Id="rId7" Type="http://schemas.openxmlformats.org/officeDocument/2006/relationships/image" Target="../media/image25.png"/><Relationship Id="rId71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47.png"/><Relationship Id="rId24" Type="http://schemas.openxmlformats.org/officeDocument/2006/relationships/image" Target="../media/image42.svg"/><Relationship Id="rId40" Type="http://schemas.openxmlformats.org/officeDocument/2006/relationships/image" Target="../media/image56.svg"/><Relationship Id="rId45" Type="http://schemas.openxmlformats.org/officeDocument/2006/relationships/image" Target="../media/image61.png"/><Relationship Id="rId66" Type="http://schemas.openxmlformats.org/officeDocument/2006/relationships/image" Target="../media/image8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EDCD20-D654-C334-09C1-093CF6B653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1B9422-0C33-3E36-A22D-8B8733F2B0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65C7E20-F2AF-6C89-DC75-E72D094CCE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F9CCAA-7E30-BB9F-A84B-72FE07648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53" y="1436913"/>
            <a:ext cx="8622960" cy="1992087"/>
          </a:xfrm>
        </p:spPr>
        <p:txBody>
          <a:bodyPr/>
          <a:lstStyle/>
          <a:p>
            <a:r>
              <a:rPr lang="en-US" dirty="0"/>
              <a:t>PowerPoint Title Goes Here</a:t>
            </a:r>
          </a:p>
        </p:txBody>
      </p: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FACE2A33-1D78-7491-5E16-AD525A828B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t="16326" b="15126"/>
          <a:stretch/>
        </p:blipFill>
        <p:spPr>
          <a:xfrm>
            <a:off x="373126" y="4730496"/>
            <a:ext cx="4341504" cy="10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7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2F0D5E-AB67-6D3D-618D-2625A5CD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4" name="Chart 3" descr="Chart">
            <a:extLst>
              <a:ext uri="{FF2B5EF4-FFF2-40B4-BE49-F238E27FC236}">
                <a16:creationId xmlns:a16="http://schemas.microsoft.com/office/drawing/2014/main" id="{4C5D0315-17A0-C802-2070-187E649038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043733"/>
              </p:ext>
            </p:extLst>
          </p:nvPr>
        </p:nvGraphicFramePr>
        <p:xfrm>
          <a:off x="2482065" y="1404594"/>
          <a:ext cx="7227870" cy="4818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E1EE2CD-1A28-7254-5CB4-7996FE25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65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Bar Graph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747BA6-8D3E-723F-E522-2E1FD3D9D6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58112" y="6171684"/>
            <a:ext cx="8875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2284B"/>
                </a:solidFill>
              </a:rPr>
              <a:t>Trust · Respect · Accountability · Integrity · Teamwork · Safety · Perseverance</a:t>
            </a:r>
          </a:p>
        </p:txBody>
      </p:sp>
    </p:spTree>
    <p:extLst>
      <p:ext uri="{BB962C8B-B14F-4D97-AF65-F5344CB8AC3E}">
        <p14:creationId xmlns:p14="http://schemas.microsoft.com/office/powerpoint/2010/main" val="964875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2F0D5E-AB67-6D3D-618D-2625A5CD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6A6DA3-9A25-2448-5E53-4442C3708C33}"/>
              </a:ext>
            </a:extLst>
          </p:cNvPr>
          <p:cNvSpPr txBox="1"/>
          <p:nvPr/>
        </p:nvSpPr>
        <p:spPr>
          <a:xfrm>
            <a:off x="838200" y="3331021"/>
            <a:ext cx="2668772" cy="138499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Note: 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Patterns are recommended use for pie charts, as they help visually impaired readers differentiate between sections.</a:t>
            </a:r>
          </a:p>
        </p:txBody>
      </p:sp>
      <p:graphicFrame>
        <p:nvGraphicFramePr>
          <p:cNvPr id="5" name="Chart 4" descr="Pie chart. ">
            <a:extLst>
              <a:ext uri="{FF2B5EF4-FFF2-40B4-BE49-F238E27FC236}">
                <a16:creationId xmlns:a16="http://schemas.microsoft.com/office/drawing/2014/main" id="{92AF04E7-A4EB-9BB8-30D8-8D75DCA689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7178604"/>
              </p:ext>
            </p:extLst>
          </p:nvPr>
        </p:nvGraphicFramePr>
        <p:xfrm>
          <a:off x="2812330" y="1517717"/>
          <a:ext cx="6567340" cy="440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E1EE2CD-1A28-7254-5CB4-7996FE25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65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Pie Chart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9BEFF-023F-A152-7E90-FCD702E8B7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58112" y="6171684"/>
            <a:ext cx="8875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2284B"/>
                </a:solidFill>
              </a:rPr>
              <a:t>Trust · Respect · Accountability · Integrity · Teamwork · Safety · Perseverance</a:t>
            </a:r>
          </a:p>
        </p:txBody>
      </p:sp>
    </p:spTree>
    <p:extLst>
      <p:ext uri="{BB962C8B-B14F-4D97-AF65-F5344CB8AC3E}">
        <p14:creationId xmlns:p14="http://schemas.microsoft.com/office/powerpoint/2010/main" val="661033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2034595-762A-354D-34BE-FA0146320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3449" y="4935699"/>
            <a:ext cx="482600" cy="4826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DE352F5-F21B-4264-DC2E-780F2E1FB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9461" y="4933885"/>
            <a:ext cx="482600" cy="482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E24CBAA-E90B-30B4-4E09-6B854E349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72145" y="4112653"/>
            <a:ext cx="482600" cy="4826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534C7E9-2892-DAA6-CC31-EE478446A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83393" y="2467101"/>
            <a:ext cx="482600" cy="4826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4EC910C-0117-1036-0C1A-2D5388680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06249" y="2517489"/>
            <a:ext cx="482600" cy="482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B314B08-6A78-1E39-2433-C802CEC3A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72839" y="2505200"/>
            <a:ext cx="482600" cy="482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B627D27-ED9B-B99B-A44D-0C4469690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95695" y="2509737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0F80259-5C5D-A515-C936-681B199F3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026911" y="4112653"/>
            <a:ext cx="482600" cy="4826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BFBE357-5C8D-D2B2-FBDB-D6D3BED21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844474" y="1649766"/>
            <a:ext cx="482600" cy="4826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DF48768-2B96-4F10-FC4D-9B228A614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981198" y="2517900"/>
            <a:ext cx="482600" cy="4826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C9225E1-151F-CE61-DD22-3093816F8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110059" y="4926627"/>
            <a:ext cx="482600" cy="482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D6D154-C936-27EE-7B73-ED9BFB998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947438" y="4937513"/>
            <a:ext cx="482600" cy="482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132E503-D871-8C96-B00A-D016B56AD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552697" y="2467101"/>
            <a:ext cx="482600" cy="4826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67E2CBE-CECD-FA9C-58AC-5D700EDA7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456556" y="1666093"/>
            <a:ext cx="482600" cy="482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14DD36D-43F9-8640-34CE-41DB9111B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820440" y="4112653"/>
            <a:ext cx="482600" cy="4826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8179F8F-7D2E-CEDF-5DCF-EA225E302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124196" y="2467101"/>
            <a:ext cx="482600" cy="482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A4C9A72-F0B0-2185-97B1-6912CBCF5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381835" y="1649766"/>
            <a:ext cx="482600" cy="4826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C24F889-278D-FE3B-C001-B78AC12A4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037833" y="4933885"/>
            <a:ext cx="482600" cy="4826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21D174F-5926-6CEF-6BA2-D14047062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838200" y="2495221"/>
            <a:ext cx="482600" cy="4826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363D1D7-FC4F-137B-EAFA-7EE6E0A88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409699" y="2509737"/>
            <a:ext cx="482600" cy="4826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27B0C54D-45AE-7C17-B3C6-C40E71DC2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464838" y="4921825"/>
            <a:ext cx="482600" cy="482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75871F1-8A45-3702-130D-8CA4ABDC4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2559899" y="3289877"/>
            <a:ext cx="482600" cy="4826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2FC31DA-CAB7-8D62-5CC8-0B9760D86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3140535" y="3335236"/>
            <a:ext cx="482600" cy="4826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0A1116A-0672-BFB1-F33A-DF67FE75F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4488997" y="4112653"/>
            <a:ext cx="482600" cy="4826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7C6D7C5-7DC7-6118-4C58-341552FFA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2919196" y="1666093"/>
            <a:ext cx="482600" cy="4826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176F3A8-278C-4C5B-8CBC-2CD73BF91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2029734" y="4112653"/>
            <a:ext cx="482600" cy="4826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644EFA20-405F-5A22-7B32-EFD7C6D7F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3223538" y="4112653"/>
            <a:ext cx="482600" cy="4826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3924A781-2150-D708-C0D9-ACCD00751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835930" y="4921825"/>
            <a:ext cx="482600" cy="4826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49AAC6F7-5583-A4A3-8A03-FB01F3F5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359323" y="4933885"/>
            <a:ext cx="482600" cy="4826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A6E6FA2C-CCF0-E570-276F-938875CF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2889700" y="4921825"/>
            <a:ext cx="482600" cy="4826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259FA776-44A0-4521-26C7-02BC6B820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2626636" y="4112653"/>
            <a:ext cx="482600" cy="4826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55702716-697A-2BAE-7E92-F885D172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934035" y="1666093"/>
            <a:ext cx="482600" cy="4826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BE0FACA3-B4F9-9256-FB02-6084E2C120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1981198" y="3327072"/>
            <a:ext cx="482600" cy="4826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07120106-D06D-758F-A58F-5DCCF93E1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1862815" y="4956296"/>
            <a:ext cx="482600" cy="4826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FA960520-F747-3835-9E16-BC9D5EF3C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409699" y="3289877"/>
            <a:ext cx="482600" cy="4826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CA0D43-6E2E-7EB4-2BE1-86633E7E6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1432832" y="4112653"/>
            <a:ext cx="482600" cy="4826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7A14829-4DDA-EFE0-AE92-DE4993115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2345415" y="4921825"/>
            <a:ext cx="482600" cy="4826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B90CD1F3-230C-56C3-3B8A-29FA83CD4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835930" y="4112653"/>
            <a:ext cx="482600" cy="4826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06978B5E-A225-A5AA-B79D-C83E4117B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1409699" y="1663370"/>
            <a:ext cx="482600" cy="4826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1B6F60C1-C6A9-EA29-D165-38D2EEC55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835930" y="3330366"/>
            <a:ext cx="482600" cy="4826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45EE19FB-B1A5-7968-1317-EFCD965BA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838200" y="1663370"/>
            <a:ext cx="482600" cy="482600"/>
          </a:xfrm>
          <a:prstGeom prst="rect">
            <a:avLst/>
          </a:prstGeom>
        </p:spPr>
      </p:pic>
      <p:sp>
        <p:nvSpPr>
          <p:cNvPr id="43" name="Title 42">
            <a:extLst>
              <a:ext uri="{FF2B5EF4-FFF2-40B4-BE49-F238E27FC236}">
                <a16:creationId xmlns:a16="http://schemas.microsoft.com/office/drawing/2014/main" id="{CFB5FCD2-F571-7951-34AE-F0A5918506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01962"/>
            <a:ext cx="10515600" cy="1325563"/>
          </a:xfrm>
        </p:spPr>
        <p:txBody>
          <a:bodyPr/>
          <a:lstStyle/>
          <a:p>
            <a:r>
              <a:rPr lang="en-US" dirty="0"/>
              <a:t>Icon Set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1C05E8-99BE-3670-46FF-0E47FAD8B1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58112" y="6171684"/>
            <a:ext cx="8875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2284B"/>
                </a:solidFill>
              </a:rPr>
              <a:t>Trust · Respect · Accountability · Integrity · Teamwork · Safety · Perseverance</a:t>
            </a:r>
          </a:p>
        </p:txBody>
      </p:sp>
    </p:spTree>
    <p:extLst>
      <p:ext uri="{BB962C8B-B14F-4D97-AF65-F5344CB8AC3E}">
        <p14:creationId xmlns:p14="http://schemas.microsoft.com/office/powerpoint/2010/main" val="383296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4D037-B6A2-88EB-BF2B-B798A558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2</a:t>
            </a:fld>
            <a:endParaRPr lang="en-US"/>
          </a:p>
        </p:txBody>
      </p:sp>
      <p:pic>
        <p:nvPicPr>
          <p:cNvPr id="12" name="Picture Placeholder 11" descr="Man running with Block I flag at Illinois football game.">
            <a:extLst>
              <a:ext uri="{FF2B5EF4-FFF2-40B4-BE49-F238E27FC236}">
                <a16:creationId xmlns:a16="http://schemas.microsoft.com/office/drawing/2014/main" id="{86BBDD68-CBD2-9EED-31EC-E82E487F08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953"/>
            <a:ext cx="3750067" cy="68580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6AEE14-9FAA-1B68-5E20-635818DF83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DF38B8-C139-C12A-8556-D8EBA222C9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2B5ADE-F096-CF51-2F88-7AACAC44C2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32F903-D7C0-F848-2DBC-75E9C5F98B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AFED4-B9B3-28E9-C1C3-6753F789AB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121C7F-2A6E-D06E-55CA-2729A5E365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198BBC-6089-8A0C-84B0-7DF5422FD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Overview</a:t>
            </a:r>
            <a:r>
              <a:rPr lang="en-US" baseline="0" dirty="0"/>
              <a:t> with Image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CEE063-50CA-56F5-FD50-FB0CE39D5A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6244" y="6193638"/>
            <a:ext cx="8875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12284B"/>
                </a:solidFill>
              </a:rPr>
              <a:t>Trust · Respect · Accountability · Integrity · Teamwork · Safety · Perseverance</a:t>
            </a:r>
          </a:p>
        </p:txBody>
      </p:sp>
    </p:spTree>
    <p:extLst>
      <p:ext uri="{BB962C8B-B14F-4D97-AF65-F5344CB8AC3E}">
        <p14:creationId xmlns:p14="http://schemas.microsoft.com/office/powerpoint/2010/main" val="25827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26B915-3AF9-4700-1E57-4DFF5FF8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8103A-8007-933A-23B8-602E8BAD73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28290-8281-CF69-947C-9BAB5FB97B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16D4F0-4775-42AE-1831-765E7D652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1D8D05-5388-407A-C373-D9CB385ED3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A9C666-9E75-309A-F6B9-C679695799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FB001C-EDBA-A74F-59C8-8133069A2E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0902E58-5E51-1F5A-197E-B7B8387C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51DF8E-9498-0E69-2398-D3A1AF84CB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58112" y="6171684"/>
            <a:ext cx="8875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2284B"/>
                </a:solidFill>
              </a:rPr>
              <a:t>Trust · Respect · Accountability · Integrity · Teamwork · Safety · Perseverance</a:t>
            </a:r>
          </a:p>
        </p:txBody>
      </p:sp>
    </p:spTree>
    <p:extLst>
      <p:ext uri="{BB962C8B-B14F-4D97-AF65-F5344CB8AC3E}">
        <p14:creationId xmlns:p14="http://schemas.microsoft.com/office/powerpoint/2010/main" val="251325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2A254-AF49-936F-4D3B-8B91C745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72517-0006-1301-68F9-DD2BED3726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B8B112-8E46-F84B-AA58-31BC4B34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 and Content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BCC047-3E65-E06A-A106-A8394D088DE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58112" y="6171684"/>
            <a:ext cx="8875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2284B"/>
                </a:solidFill>
              </a:rPr>
              <a:t>Trust · Respect · Accountability · Integrity · Teamwork · Safety · Perseverance</a:t>
            </a:r>
          </a:p>
        </p:txBody>
      </p:sp>
    </p:spTree>
    <p:extLst>
      <p:ext uri="{BB962C8B-B14F-4D97-AF65-F5344CB8AC3E}">
        <p14:creationId xmlns:p14="http://schemas.microsoft.com/office/powerpoint/2010/main" val="20147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9E74D-7979-FA3F-230F-700C1DDD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>
                <a:solidFill>
                  <a:schemeClr val="bg1"/>
                </a:solidFill>
                <a:highlight>
                  <a:srgbClr val="12284B"/>
                </a:highlight>
              </a:rPr>
              <a:t>5</a:t>
            </a:fld>
            <a:endParaRPr lang="en-US" dirty="0">
              <a:solidFill>
                <a:schemeClr val="bg1"/>
              </a:solidFill>
              <a:highlight>
                <a:srgbClr val="12284B"/>
              </a:highlight>
            </a:endParaRPr>
          </a:p>
        </p:txBody>
      </p:sp>
      <p:pic>
        <p:nvPicPr>
          <p:cNvPr id="7" name="Picture Placeholder 6" descr="Photo of Foellinger Auditorium. ">
            <a:extLst>
              <a:ext uri="{FF2B5EF4-FFF2-40B4-BE49-F238E27FC236}">
                <a16:creationId xmlns:a16="http://schemas.microsoft.com/office/drawing/2014/main" id="{A1198A99-46E8-7BBB-7AEA-96EF7CC399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95713"/>
            <a:ext cx="12192000" cy="306228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0C33F-5DB2-0AB3-A228-58148A9320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easily change photo, Right-click and select change picture.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0F2E77-9374-2F57-EBF8-6E5CFB4AE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 and Content with bottom image</a:t>
            </a:r>
          </a:p>
        </p:txBody>
      </p:sp>
      <p:pic>
        <p:nvPicPr>
          <p:cNvPr id="9" name="Picture 8" descr="A orange and blue Block I logo on a white background.">
            <a:extLst>
              <a:ext uri="{FF2B5EF4-FFF2-40B4-BE49-F238E27FC236}">
                <a16:creationId xmlns:a16="http://schemas.microsoft.com/office/drawing/2014/main" id="{3BCBD59F-DDDC-1887-3B5D-E00B368355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1055" y="5910977"/>
            <a:ext cx="759486" cy="94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38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B0748-91B5-AFC7-54AE-C129E7D1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96F61D-A392-783D-C9F4-03F7DFB9087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CB294-0B90-2DF1-9D3D-EAAA3A0860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B6F4-4A43-1DE0-0E97-631827AC19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9D9C43-DC70-633D-FDF7-C8CEDB286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C078088-5B11-E66C-A802-C3F460C57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Subheadings with 2 columns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16EC4-A243-0BFB-F5BE-C8FC0CF5E0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58112" y="6171684"/>
            <a:ext cx="8875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2284B"/>
                </a:solidFill>
              </a:rPr>
              <a:t>Trust · Respect · Accountability · Integrity · Teamwork · Safety · Perseverance</a:t>
            </a:r>
          </a:p>
        </p:txBody>
      </p:sp>
    </p:spTree>
    <p:extLst>
      <p:ext uri="{BB962C8B-B14F-4D97-AF65-F5344CB8AC3E}">
        <p14:creationId xmlns:p14="http://schemas.microsoft.com/office/powerpoint/2010/main" val="291434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98CAF8-8E1C-F98D-8C88-CF3AE8FED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2FE4F-54D6-C04F-AB76-9CDA9C5943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2E7994-75F9-CF3C-0AAC-CAA3555C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“Quote”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0AFD3-6AB0-3489-BADA-7359422330E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58112" y="6171684"/>
            <a:ext cx="8875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2284B"/>
                </a:solidFill>
              </a:rPr>
              <a:t>Trust · Respect · Accountability · Integrity · Teamwork · Safety · Perseverance</a:t>
            </a:r>
          </a:p>
        </p:txBody>
      </p:sp>
    </p:spTree>
    <p:extLst>
      <p:ext uri="{BB962C8B-B14F-4D97-AF65-F5344CB8AC3E}">
        <p14:creationId xmlns:p14="http://schemas.microsoft.com/office/powerpoint/2010/main" val="313313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B095FC-25DE-CB24-BA26-99BA4E6E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4738BE-CE18-4929-E1F3-8EC78B3A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 Only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5CF8A8-6BF7-F4C7-923C-7D49BE6240E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58112" y="6171684"/>
            <a:ext cx="8875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2284B"/>
                </a:solidFill>
              </a:rPr>
              <a:t>Trust · Respect · Accountability · Integrity · Teamwork · Safety · Perseverance</a:t>
            </a:r>
          </a:p>
        </p:txBody>
      </p:sp>
    </p:spTree>
    <p:extLst>
      <p:ext uri="{BB962C8B-B14F-4D97-AF65-F5344CB8AC3E}">
        <p14:creationId xmlns:p14="http://schemas.microsoft.com/office/powerpoint/2010/main" val="35159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709184-F3AF-47CB-4C4F-37366A78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9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480FDA-C912-388E-179B-4934A2A4E4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2BBCCD-C75E-3C36-7889-89E6D09EBF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22F2E7-59E3-6E69-EE3B-FA5105E146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F5F20C-D6B3-9B09-4C82-2BAFE1B031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95ABF45-AED0-8C5A-A0F2-DAEAD17568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586058-F490-ED3E-5DEA-7ADE663B04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BB7A32-05EA-6804-E501-6008E8495F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E4413-28C7-30F9-2D21-BF566952F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Graphic 11" descr="Icon of Graduation Cap. ">
            <a:extLst>
              <a:ext uri="{FF2B5EF4-FFF2-40B4-BE49-F238E27FC236}">
                <a16:creationId xmlns:a16="http://schemas.microsoft.com/office/drawing/2014/main" id="{21FE6DB3-5343-0D94-F8FD-47B6E6ED3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2780" y="2011373"/>
            <a:ext cx="755280" cy="755280"/>
          </a:xfrm>
          <a:prstGeom prst="rect">
            <a:avLst/>
          </a:prstGeom>
        </p:spPr>
      </p:pic>
      <p:pic>
        <p:nvPicPr>
          <p:cNvPr id="13" name="Graphic 12" descr="Icon of briefcase.">
            <a:extLst>
              <a:ext uri="{FF2B5EF4-FFF2-40B4-BE49-F238E27FC236}">
                <a16:creationId xmlns:a16="http://schemas.microsoft.com/office/drawing/2014/main" id="{9FB681B5-CF9A-2B0B-5A15-8B3DAF2150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33455" y="2011373"/>
            <a:ext cx="755280" cy="755280"/>
          </a:xfrm>
          <a:prstGeom prst="rect">
            <a:avLst/>
          </a:prstGeom>
        </p:spPr>
      </p:pic>
      <p:pic>
        <p:nvPicPr>
          <p:cNvPr id="14" name="Graphic 13" descr="Icon of books.">
            <a:extLst>
              <a:ext uri="{FF2B5EF4-FFF2-40B4-BE49-F238E27FC236}">
                <a16:creationId xmlns:a16="http://schemas.microsoft.com/office/drawing/2014/main" id="{2926AD70-532D-7743-01A7-4572873512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92105" y="2040060"/>
            <a:ext cx="755280" cy="755280"/>
          </a:xfrm>
          <a:prstGeom prst="rect">
            <a:avLst/>
          </a:prstGeom>
        </p:spPr>
      </p:pic>
      <p:pic>
        <p:nvPicPr>
          <p:cNvPr id="15" name="Graphic 14" descr="Icon of person. ">
            <a:extLst>
              <a:ext uri="{FF2B5EF4-FFF2-40B4-BE49-F238E27FC236}">
                <a16:creationId xmlns:a16="http://schemas.microsoft.com/office/drawing/2014/main" id="{C97FC52D-645C-6AF5-88B9-6FC34148F2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21430" y="2052073"/>
            <a:ext cx="755280" cy="7552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82E9ED1-E3D7-A91C-E471-3E702D591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Timeline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52C749-A03F-8516-EA3D-28F9D82417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58112" y="6171684"/>
            <a:ext cx="8875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2284B"/>
                </a:solidFill>
              </a:rPr>
              <a:t>Trust · Respect · Accountability · Integrity · Teamwork · Safety · Perseverance</a:t>
            </a:r>
          </a:p>
        </p:txBody>
      </p:sp>
    </p:spTree>
    <p:extLst>
      <p:ext uri="{BB962C8B-B14F-4D97-AF65-F5344CB8AC3E}">
        <p14:creationId xmlns:p14="http://schemas.microsoft.com/office/powerpoint/2010/main" val="1145399807"/>
      </p:ext>
    </p:extLst>
  </p:cSld>
  <p:clrMapOvr>
    <a:masterClrMapping/>
  </p:clrMapOvr>
</p:sld>
</file>

<file path=ppt/theme/theme1.xml><?xml version="1.0" encoding="utf-8"?>
<a:theme xmlns:a="http://schemas.openxmlformats.org/drawingml/2006/main" name="StratCom ppt">
  <a:themeElements>
    <a:clrScheme name="Illini Theme">
      <a:dk1>
        <a:srgbClr val="13294B"/>
      </a:dk1>
      <a:lt1>
        <a:srgbClr val="FEFFFF"/>
      </a:lt1>
      <a:dk2>
        <a:srgbClr val="F55F06"/>
      </a:dk2>
      <a:lt2>
        <a:srgbClr val="C8C6C7"/>
      </a:lt2>
      <a:accent1>
        <a:srgbClr val="2870CD"/>
      </a:accent1>
      <a:accent2>
        <a:srgbClr val="3CB3E4"/>
      </a:accent2>
      <a:accent3>
        <a:srgbClr val="F8B316"/>
      </a:accent3>
      <a:accent4>
        <a:srgbClr val="196130"/>
      </a:accent4>
      <a:accent5>
        <a:srgbClr val="267E8D"/>
      </a:accent5>
      <a:accent6>
        <a:srgbClr val="7C3D13"/>
      </a:accent6>
      <a:hlink>
        <a:srgbClr val="C84013"/>
      </a:hlink>
      <a:folHlink>
        <a:srgbClr val="13294B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4513</TotalTime>
  <Words>222</Words>
  <Application>Microsoft Macintosh PowerPoint</Application>
  <PresentationFormat>Widescreen</PresentationFormat>
  <Paragraphs>51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Georgia</vt:lpstr>
      <vt:lpstr>Wingdings</vt:lpstr>
      <vt:lpstr>StratCom ppt</vt:lpstr>
      <vt:lpstr>PowerPoint Title Goes Here</vt:lpstr>
      <vt:lpstr>Overview with Image</vt:lpstr>
      <vt:lpstr>Overview</vt:lpstr>
      <vt:lpstr>Title and Content</vt:lpstr>
      <vt:lpstr>Title and Content with bottom image</vt:lpstr>
      <vt:lpstr>Subheadings with 2 columns</vt:lpstr>
      <vt:lpstr>“Quote”</vt:lpstr>
      <vt:lpstr>Title Only</vt:lpstr>
      <vt:lpstr>Timeline</vt:lpstr>
      <vt:lpstr>Bar Graph</vt:lpstr>
      <vt:lpstr>Pie Chart</vt:lpstr>
      <vt:lpstr>Icon 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the Chancellor</dc:title>
  <dc:creator>Marcum, Cassidy Leigh</dc:creator>
  <cp:lastModifiedBy>Balch, Katie</cp:lastModifiedBy>
  <cp:revision>28</cp:revision>
  <dcterms:created xsi:type="dcterms:W3CDTF">2023-11-29T19:20:00Z</dcterms:created>
  <dcterms:modified xsi:type="dcterms:W3CDTF">2024-07-31T17:38:04Z</dcterms:modified>
</cp:coreProperties>
</file>