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75" r:id="rId2"/>
    <p:sldId id="369" r:id="rId3"/>
    <p:sldId id="374" r:id="rId4"/>
    <p:sldId id="371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61" r:id="rId13"/>
    <p:sldId id="359" r:id="rId14"/>
    <p:sldId id="366" r:id="rId15"/>
    <p:sldId id="370" r:id="rId16"/>
    <p:sldId id="3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284B"/>
    <a:srgbClr val="FF5F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085"/>
    <p:restoredTop sz="86575"/>
  </p:normalViewPr>
  <p:slideViewPr>
    <p:cSldViewPr snapToGrid="0">
      <p:cViewPr varScale="1">
        <p:scale>
          <a:sx n="105" d="100"/>
          <a:sy n="105" d="100"/>
        </p:scale>
        <p:origin x="1832" y="184"/>
      </p:cViewPr>
      <p:guideLst/>
    </p:cSldViewPr>
  </p:slideViewPr>
  <p:outlineViewPr>
    <p:cViewPr>
      <p:scale>
        <a:sx n="33" d="100"/>
        <a:sy n="33" d="100"/>
      </p:scale>
      <p:origin x="0" y="-20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35" d="100"/>
          <a:sy n="135" d="100"/>
        </p:scale>
        <p:origin x="476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87F3AF-1F3A-1675-D106-000960B713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1B3AB-3FEF-033A-64CE-0A5802812E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26A19-01F3-F34F-8699-7A1C071F9303}" type="datetimeFigureOut">
              <a:rPr lang="en-US" smtClean="0"/>
              <a:t>8/12/25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7C088-0AA5-C044-80FD-DE80F9A60A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D8DEE4-D76F-1826-DA49-6A7D00911A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F2289-1B98-B74A-AEBC-B44B84F13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50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BAA33-C0A4-9346-AAF1-BAD43E000F9B}" type="datetimeFigureOut">
              <a:rPr lang="en-US" smtClean="0"/>
              <a:t>8/12/25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535E0-CBDD-BC4C-BD4F-9919692E8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996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35E0-CBDD-BC4C-BD4F-9919692E8F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30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35E0-CBDD-BC4C-BD4F-9919692E8F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67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35E0-CBDD-BC4C-BD4F-9919692E8FC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82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35E0-CBDD-BC4C-BD4F-9919692E8FC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98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5535E0-CBDD-BC4C-BD4F-9919692E8FC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24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lue block">
            <a:extLst>
              <a:ext uri="{FF2B5EF4-FFF2-40B4-BE49-F238E27FC236}">
                <a16:creationId xmlns:a16="http://schemas.microsoft.com/office/drawing/2014/main" id="{68128951-97F9-C410-C621-C15AC74E8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orange block">
            <a:extLst>
              <a:ext uri="{FF2B5EF4-FFF2-40B4-BE49-F238E27FC236}">
                <a16:creationId xmlns:a16="http://schemas.microsoft.com/office/drawing/2014/main" id="{0783AA32-CAC9-04CB-C310-32252AB91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5CA237F8-AC82-CF25-086A-E3BC2A954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42900" y="-329352"/>
            <a:ext cx="3967840" cy="3153709"/>
          </a:xfrm>
          <a:prstGeom prst="rect">
            <a:avLst/>
          </a:prstGeom>
        </p:spPr>
      </p:pic>
      <p:pic>
        <p:nvPicPr>
          <p:cNvPr id="64" name="circle">
            <a:extLst>
              <a:ext uri="{FF2B5EF4-FFF2-40B4-BE49-F238E27FC236}">
                <a16:creationId xmlns:a16="http://schemas.microsoft.com/office/drawing/2014/main" id="{21CA8E12-4772-559D-5063-13B797B42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40341" y="528830"/>
            <a:ext cx="3523064" cy="3519163"/>
          </a:xfrm>
          <a:prstGeom prst="ellipse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6C3F48-F3C2-EB9E-FEBF-5EB7089A10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6" name="Illinois Wordmark" descr="Illinois Wordmark in orange and blue.">
            <a:extLst>
              <a:ext uri="{FF2B5EF4-FFF2-40B4-BE49-F238E27FC236}">
                <a16:creationId xmlns:a16="http://schemas.microsoft.com/office/drawing/2014/main" id="{9E993BF7-51DB-D26F-38B1-F846D97285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9711" y="4316363"/>
            <a:ext cx="2666289" cy="458309"/>
          </a:xfrm>
          <a:prstGeom prst="rect">
            <a:avLst/>
          </a:prstGeom>
        </p:spPr>
      </p:pic>
      <p:sp>
        <p:nvSpPr>
          <p:cNvPr id="40" name="title">
            <a:extLst>
              <a:ext uri="{FF2B5EF4-FFF2-40B4-BE49-F238E27FC236}">
                <a16:creationId xmlns:a16="http://schemas.microsoft.com/office/drawing/2014/main" id="{42C60EB7-94F0-8B5A-4DB9-38E271B3CEA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670053" y="1620963"/>
            <a:ext cx="6858877" cy="24270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>
              <a:defRPr sz="60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b="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E55DCF-BBDB-1475-C5FA-354C77CA9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472264">
            <a:off x="9922312" y="1850965"/>
            <a:ext cx="4178152" cy="5575466"/>
          </a:xfrm>
          <a:prstGeom prst="rect">
            <a:avLst/>
          </a:prstGeom>
        </p:spPr>
      </p:pic>
      <p:sp>
        <p:nvSpPr>
          <p:cNvPr id="5" name="Text Placeholder 41">
            <a:extLst>
              <a:ext uri="{FF2B5EF4-FFF2-40B4-BE49-F238E27FC236}">
                <a16:creationId xmlns:a16="http://schemas.microsoft.com/office/drawing/2014/main" id="{D77FC7C2-C53A-4166-9AE3-4D37C1DE93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669599" y="4316363"/>
            <a:ext cx="2006397" cy="458309"/>
          </a:xfrm>
          <a:noFill/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200"/>
              </a:spcBef>
              <a:buNone/>
              <a:defRPr sz="1200" b="0" i="1" u="none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F7A5F8-04F1-9CDD-AF2B-6CB4A620ADF5}"/>
              </a:ext>
            </a:extLst>
          </p:cNvPr>
          <p:cNvCxnSpPr/>
          <p:nvPr userDrawn="1"/>
        </p:nvCxnSpPr>
        <p:spPr>
          <a:xfrm>
            <a:off x="6382799" y="4316363"/>
            <a:ext cx="0" cy="458309"/>
          </a:xfrm>
          <a:prstGeom prst="line">
            <a:avLst/>
          </a:prstGeom>
          <a:ln w="19050">
            <a:solidFill>
              <a:srgbClr val="1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FA17BD45-4E86-CBD6-AF50-070C78D9B00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74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486632" y="-1112690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400" y="2692089"/>
            <a:ext cx="6113200" cy="1221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3139" y="2206754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5" name="Picture 4" descr="University of Illinois logo in orange and blue.">
            <a:extLst>
              <a:ext uri="{FF2B5EF4-FFF2-40B4-BE49-F238E27FC236}">
                <a16:creationId xmlns:a16="http://schemas.microsoft.com/office/drawing/2014/main" id="{7B3A3C4E-38A7-35CE-D38D-869D2E92D67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pic>
        <p:nvPicPr>
          <p:cNvPr id="8" name="Picture 7" descr="A orange line on a black background&#10;&#10;Description automatically generated">
            <a:extLst>
              <a:ext uri="{FF2B5EF4-FFF2-40B4-BE49-F238E27FC236}">
                <a16:creationId xmlns:a16="http://schemas.microsoft.com/office/drawing/2014/main" id="{273D768B-B555-765D-7FBA-67A659E37CB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367995">
            <a:off x="8968669" y="-1913601"/>
            <a:ext cx="3778679" cy="5042395"/>
          </a:xfrm>
          <a:prstGeom prst="rect">
            <a:avLst/>
          </a:prstGeom>
        </p:spPr>
      </p:pic>
      <p:sp>
        <p:nvSpPr>
          <p:cNvPr id="2" name="blue block">
            <a:extLst>
              <a:ext uri="{FF2B5EF4-FFF2-40B4-BE49-F238E27FC236}">
                <a16:creationId xmlns:a16="http://schemas.microsoft.com/office/drawing/2014/main" id="{88D2DF15-B3CD-8B55-7E33-46C6D8782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orange block">
            <a:extLst>
              <a:ext uri="{FF2B5EF4-FFF2-40B4-BE49-F238E27FC236}">
                <a16:creationId xmlns:a16="http://schemas.microsoft.com/office/drawing/2014/main" id="{DA14BE9B-922E-2A24-68CA-A0EAF5F7D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D8F3C57C-0A12-884E-441E-6D2F61E9F65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5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982200" y="-1656341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27001" y="3554813"/>
            <a:ext cx="5525718" cy="609400"/>
          </a:xfrm>
        </p:spPr>
        <p:txBody>
          <a:bodyPr>
            <a:normAutofit/>
          </a:bodyPr>
          <a:lstStyle>
            <a:lvl1pPr marL="0" indent="0" algn="ctr">
              <a:buNone/>
              <a:defRPr sz="2000" b="0" i="1">
                <a:latin typeface="Arial Narrow" panose="020B0604020202020204" pitchFamily="34" charset="0"/>
                <a:ea typeface="Source Sans Pro ExtraLight" panose="020B0303030403020204" pitchFamily="34" charset="0"/>
                <a:cs typeface="Arial Narrow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9280" y="2149138"/>
            <a:ext cx="5513439" cy="1310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D1A03F0-B444-A66D-A593-AA89C0AF1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3472264">
            <a:off x="-530003" y="-1158770"/>
            <a:ext cx="4178152" cy="5575466"/>
          </a:xfrm>
          <a:prstGeom prst="rect">
            <a:avLst/>
          </a:prstGeom>
        </p:spPr>
      </p:pic>
      <p:sp>
        <p:nvSpPr>
          <p:cNvPr id="5" name="blue block">
            <a:extLst>
              <a:ext uri="{FF2B5EF4-FFF2-40B4-BE49-F238E27FC236}">
                <a16:creationId xmlns:a16="http://schemas.microsoft.com/office/drawing/2014/main" id="{8BCB94E7-136F-1B19-1FAE-FEA40E832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orange block">
            <a:extLst>
              <a:ext uri="{FF2B5EF4-FFF2-40B4-BE49-F238E27FC236}">
                <a16:creationId xmlns:a16="http://schemas.microsoft.com/office/drawing/2014/main" id="{6157C673-4AB7-AB8D-EB1C-F424D9637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0B85B67C-A031-3971-5EF1-8BEA11A12D5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634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>
            <a:extLst>
              <a:ext uri="{FF2B5EF4-FFF2-40B4-BE49-F238E27FC236}">
                <a16:creationId xmlns:a16="http://schemas.microsoft.com/office/drawing/2014/main" id="{1EE3AD37-BD56-155C-4E92-8552CE45E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8200" y="2122388"/>
            <a:ext cx="341522" cy="341522"/>
          </a:xfrm>
          <a:prstGeom prst="ellipse">
            <a:avLst/>
          </a:prstGeom>
          <a:solidFill>
            <a:srgbClr val="1228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4D5AA1D-CE2F-5558-245F-3F1C03B3B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06947" y="2108251"/>
            <a:ext cx="341522" cy="341522"/>
          </a:xfrm>
          <a:prstGeom prst="ellipse">
            <a:avLst/>
          </a:prstGeom>
          <a:solidFill>
            <a:srgbClr val="1228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F66F6DE-CA40-6914-2F07-867ECFEE7D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01574" y="2108251"/>
            <a:ext cx="341522" cy="341522"/>
          </a:xfrm>
          <a:prstGeom prst="ellipse">
            <a:avLst/>
          </a:prstGeom>
          <a:solidFill>
            <a:srgbClr val="1228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C65960C-E050-D410-2DA2-25B7898B8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70321" y="2116877"/>
            <a:ext cx="341522" cy="341522"/>
          </a:xfrm>
          <a:prstGeom prst="ellipse">
            <a:avLst/>
          </a:prstGeom>
          <a:solidFill>
            <a:srgbClr val="1228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ECCA00D-4612-8333-644C-E649C90A2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05367" y="2287638"/>
            <a:ext cx="6835715" cy="0"/>
          </a:xfrm>
          <a:prstGeom prst="line">
            <a:avLst/>
          </a:prstGeom>
          <a:ln w="38100">
            <a:solidFill>
              <a:srgbClr val="1228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602A79-EE87-FB46-B3D4-392DDD824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University of Illinois logo in orange and blue.">
            <a:extLst>
              <a:ext uri="{FF2B5EF4-FFF2-40B4-BE49-F238E27FC236}">
                <a16:creationId xmlns:a16="http://schemas.microsoft.com/office/drawing/2014/main" id="{CA76C48D-E684-6F3D-D086-6154DA480C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F1246520-80AB-BE75-3ACC-86881EF850F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79675" y="3693530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 ExtraLight" panose="020B03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6F0FC4DC-6E88-C1A6-C45D-98BE7D1AF6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679675" y="2790664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lang="en-US" sz="2800" b="1" i="0" kern="1200" dirty="0">
                <a:solidFill>
                  <a:schemeClr val="tx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AE38F62B-961D-0DE7-9EC1-0973D5D819A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399183" y="3693530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 ExtraLight" panose="020B03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857E2C8C-337A-FC09-DE74-4A56AAF7AB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99184" y="2779648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lang="en-US" sz="2800" b="1" i="0" kern="1200" dirty="0">
                <a:solidFill>
                  <a:schemeClr val="tx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3D59774-0105-B649-B9FA-AF68838B971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07675" y="3693530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 ExtraLight" panose="020B03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AB494172-3C9A-E31F-E28C-0462436A05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118692" y="2779131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lang="en-US" sz="2800" b="1" i="0" kern="1200" dirty="0">
                <a:solidFill>
                  <a:schemeClr val="tx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E2E4B6E-A490-12A1-BB7C-79359243F4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3693530"/>
            <a:ext cx="1893983" cy="792698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Georgia" panose="02040502050405020303" pitchFamily="18" charset="0"/>
                <a:ea typeface="Source Sans Pro ExtraLight" panose="020B0303030403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375C42-1321-F93A-90B0-48A69D1400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768114"/>
            <a:ext cx="1893983" cy="792698"/>
          </a:xfrm>
        </p:spPr>
        <p:txBody>
          <a:bodyPr/>
          <a:lstStyle>
            <a:lvl1pPr marL="0" indent="0">
              <a:buNone/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3D0820B7-9F68-ED9C-8699-47DF87E82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4684"/>
            <a:ext cx="1051560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FF5F0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2" name="Text Placeholder 41">
            <a:extLst>
              <a:ext uri="{FF2B5EF4-FFF2-40B4-BE49-F238E27FC236}">
                <a16:creationId xmlns:a16="http://schemas.microsoft.com/office/drawing/2014/main" id="{12D4526A-03BC-D456-F8D5-E1DAD2B7621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8201" y="257898"/>
            <a:ext cx="1805722" cy="264615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" name="blue block">
            <a:extLst>
              <a:ext uri="{FF2B5EF4-FFF2-40B4-BE49-F238E27FC236}">
                <a16:creationId xmlns:a16="http://schemas.microsoft.com/office/drawing/2014/main" id="{BBBFCBDA-5E30-94C6-AE3A-D10BA5768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orange block">
            <a:extLst>
              <a:ext uri="{FF2B5EF4-FFF2-40B4-BE49-F238E27FC236}">
                <a16:creationId xmlns:a16="http://schemas.microsoft.com/office/drawing/2014/main" id="{AC9D7B6B-6C72-1102-219B-4D872C955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4" name="Text Placeholder 41">
            <a:extLst>
              <a:ext uri="{FF2B5EF4-FFF2-40B4-BE49-F238E27FC236}">
                <a16:creationId xmlns:a16="http://schemas.microsoft.com/office/drawing/2014/main" id="{047B8EE5-7D31-6C0F-3686-B95BC93544A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75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16660C-E0F7-3E18-4068-ACDBCE42C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77146" y="477334"/>
            <a:ext cx="5484598" cy="5410119"/>
          </a:xfrm>
          <a:prstGeom prst="rect">
            <a:avLst/>
          </a:prstGeom>
          <a:solidFill>
            <a:srgbClr val="122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fld id="{2385DA76-2DD3-144A-9C84-6B8D9531DA2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University of Illinois logo in orange and blue.">
            <a:extLst>
              <a:ext uri="{FF2B5EF4-FFF2-40B4-BE49-F238E27FC236}">
                <a16:creationId xmlns:a16="http://schemas.microsoft.com/office/drawing/2014/main" id="{D7ACF882-7C4C-E08B-F08C-D8507A35AA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65DE9B2-E3FC-02E2-7F8C-6661F7A2384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36289" y="264290"/>
            <a:ext cx="5484812" cy="541020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546361"/>
            <a:ext cx="4988065" cy="4167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4988059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257898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0" name="Picture 9" descr="A orange line on a black background&#10;&#10;Description automatically generated">
            <a:extLst>
              <a:ext uri="{FF2B5EF4-FFF2-40B4-BE49-F238E27FC236}">
                <a16:creationId xmlns:a16="http://schemas.microsoft.com/office/drawing/2014/main" id="{281D7D7E-6558-CADE-E381-8358FFE21D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26243">
            <a:off x="-1997056" y="1851308"/>
            <a:ext cx="2983738" cy="3981600"/>
          </a:xfrm>
          <a:prstGeom prst="rect">
            <a:avLst/>
          </a:prstGeom>
        </p:spPr>
      </p:pic>
      <p:sp>
        <p:nvSpPr>
          <p:cNvPr id="6" name="blue block">
            <a:extLst>
              <a:ext uri="{FF2B5EF4-FFF2-40B4-BE49-F238E27FC236}">
                <a16:creationId xmlns:a16="http://schemas.microsoft.com/office/drawing/2014/main" id="{FA384FCB-8B98-691B-BC8B-285C454FD3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orange block">
            <a:extLst>
              <a:ext uri="{FF2B5EF4-FFF2-40B4-BE49-F238E27FC236}">
                <a16:creationId xmlns:a16="http://schemas.microsoft.com/office/drawing/2014/main" id="{D71B21F4-4B1C-F44B-DA56-CC21DA826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72D4E848-FE97-3411-5F4F-48DDA0C963B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812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niversity of Illinois logo in orange and blue.">
            <a:extLst>
              <a:ext uri="{FF2B5EF4-FFF2-40B4-BE49-F238E27FC236}">
                <a16:creationId xmlns:a16="http://schemas.microsoft.com/office/drawing/2014/main" id="{D7ACF882-7C4C-E08B-F08C-D8507A35AA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fld id="{2385DA76-2DD3-144A-9C84-6B8D9531DA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65DE9B2-E3FC-02E2-7F8C-6661F7A2384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4831" y="283366"/>
            <a:ext cx="5354922" cy="5409448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344" y="1562173"/>
            <a:ext cx="5236506" cy="41306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3344" y="706910"/>
            <a:ext cx="5236503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5412" y="282409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" name="blue block">
            <a:extLst>
              <a:ext uri="{FF2B5EF4-FFF2-40B4-BE49-F238E27FC236}">
                <a16:creationId xmlns:a16="http://schemas.microsoft.com/office/drawing/2014/main" id="{DDAC9B90-C585-EC10-1877-E6FB7A35C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orange block">
            <a:extLst>
              <a:ext uri="{FF2B5EF4-FFF2-40B4-BE49-F238E27FC236}">
                <a16:creationId xmlns:a16="http://schemas.microsoft.com/office/drawing/2014/main" id="{3C3D7F13-792D-66C9-08D6-CB27F9B4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5F15447E-84A0-34F8-0C8B-6B68D26EA1C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32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22581" y="5807076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6B412AC-0427-5E4D-7CBB-44CC2995018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6643" y="377425"/>
            <a:ext cx="11505089" cy="54848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blue block">
            <a:extLst>
              <a:ext uri="{FF2B5EF4-FFF2-40B4-BE49-F238E27FC236}">
                <a16:creationId xmlns:a16="http://schemas.microsoft.com/office/drawing/2014/main" id="{014F97F4-C5B0-D79E-1ED7-BAE40ECB04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orange block">
            <a:extLst>
              <a:ext uri="{FF2B5EF4-FFF2-40B4-BE49-F238E27FC236}">
                <a16:creationId xmlns:a16="http://schemas.microsoft.com/office/drawing/2014/main" id="{DD803DE8-5926-868C-189D-0EB939F810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930470A2-4DF4-3ADC-A7DF-2B8BB472EE3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1721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84001" y="-1623057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6B412AC-0427-5E4D-7CBB-44CC2995018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6643" y="377425"/>
            <a:ext cx="11505089" cy="54848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blue block">
            <a:extLst>
              <a:ext uri="{FF2B5EF4-FFF2-40B4-BE49-F238E27FC236}">
                <a16:creationId xmlns:a16="http://schemas.microsoft.com/office/drawing/2014/main" id="{ED42E758-18CD-A2AE-3989-8E422E1BA8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orange block">
            <a:extLst>
              <a:ext uri="{FF2B5EF4-FFF2-40B4-BE49-F238E27FC236}">
                <a16:creationId xmlns:a16="http://schemas.microsoft.com/office/drawing/2014/main" id="{720917A9-6C95-5988-75AF-C0BE08242A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1645C08D-DC0B-4621-DCCC-0D4D00B54AC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52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22581" y="5807076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A7F8EFAB-552E-F569-DEF2-AFB90AEDDDF4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343421" y="352424"/>
            <a:ext cx="11505157" cy="545465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blue block">
            <a:extLst>
              <a:ext uri="{FF2B5EF4-FFF2-40B4-BE49-F238E27FC236}">
                <a16:creationId xmlns:a16="http://schemas.microsoft.com/office/drawing/2014/main" id="{26B27E1C-4AA2-9B35-D9D7-6E09EECF4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orange block">
            <a:extLst>
              <a:ext uri="{FF2B5EF4-FFF2-40B4-BE49-F238E27FC236}">
                <a16:creationId xmlns:a16="http://schemas.microsoft.com/office/drawing/2014/main" id="{1A2AC7B3-F231-FE72-4531-A1E1AF4608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AE89F724-BFA9-0F11-A9B0-BFFB118508A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665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B12FE21-047A-885A-74D9-0B8C60DF00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216731">
            <a:off x="8637564" y="-2104813"/>
            <a:ext cx="4178152" cy="5575466"/>
          </a:xfrm>
          <a:prstGeom prst="rect">
            <a:avLst/>
          </a:prstGeom>
        </p:spPr>
      </p:pic>
      <p:grpSp>
        <p:nvGrpSpPr>
          <p:cNvPr id="2" name="Google Shape;973;p58">
            <a:extLst>
              <a:ext uri="{FF2B5EF4-FFF2-40B4-BE49-F238E27FC236}">
                <a16:creationId xmlns:a16="http://schemas.microsoft.com/office/drawing/2014/main" id="{CE342129-4D5F-AA31-7ED5-482C89114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22581" y="282409"/>
            <a:ext cx="8353076" cy="6073941"/>
            <a:chOff x="331763" y="414153"/>
            <a:chExt cx="6903246" cy="5019697"/>
          </a:xfrm>
        </p:grpSpPr>
        <p:sp>
          <p:nvSpPr>
            <p:cNvPr id="5" name="Google Shape;974;p58">
              <a:extLst>
                <a:ext uri="{FF2B5EF4-FFF2-40B4-BE49-F238E27FC236}">
                  <a16:creationId xmlns:a16="http://schemas.microsoft.com/office/drawing/2014/main" id="{B776739A-A815-E62E-7DF3-118F31D58540}"/>
                </a:ext>
              </a:extLst>
            </p:cNvPr>
            <p:cNvSpPr/>
            <p:nvPr/>
          </p:nvSpPr>
          <p:spPr>
            <a:xfrm>
              <a:off x="2953125" y="4725150"/>
              <a:ext cx="1660725" cy="708700"/>
            </a:xfrm>
            <a:custGeom>
              <a:avLst/>
              <a:gdLst/>
              <a:ahLst/>
              <a:cxnLst/>
              <a:rect l="l" t="t" r="r" b="b"/>
              <a:pathLst>
                <a:path w="66429" h="28348" extrusionOk="0">
                  <a:moveTo>
                    <a:pt x="6889" y="1"/>
                  </a:moveTo>
                  <a:lnTo>
                    <a:pt x="1" y="28347"/>
                  </a:lnTo>
                  <a:lnTo>
                    <a:pt x="66429" y="28347"/>
                  </a:lnTo>
                  <a:lnTo>
                    <a:pt x="59475" y="1"/>
                  </a:lnTo>
                  <a:lnTo>
                    <a:pt x="33182" y="464"/>
                  </a:lnTo>
                  <a:lnTo>
                    <a:pt x="68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75;p58">
              <a:extLst>
                <a:ext uri="{FF2B5EF4-FFF2-40B4-BE49-F238E27FC236}">
                  <a16:creationId xmlns:a16="http://schemas.microsoft.com/office/drawing/2014/main" id="{1F16624C-43C2-BE9F-AF67-3EA8DF3BAED9}"/>
                </a:ext>
              </a:extLst>
            </p:cNvPr>
            <p:cNvSpPr/>
            <p:nvPr/>
          </p:nvSpPr>
          <p:spPr>
            <a:xfrm>
              <a:off x="331763" y="414153"/>
              <a:ext cx="6903246" cy="4353879"/>
            </a:xfrm>
            <a:custGeom>
              <a:avLst/>
              <a:gdLst/>
              <a:ahLst/>
              <a:cxnLst/>
              <a:rect l="l" t="t" r="r" b="b"/>
              <a:pathLst>
                <a:path w="248162" h="181204" extrusionOk="0">
                  <a:moveTo>
                    <a:pt x="4636" y="0"/>
                  </a:moveTo>
                  <a:cubicBezTo>
                    <a:pt x="2053" y="0"/>
                    <a:pt x="0" y="2053"/>
                    <a:pt x="0" y="4636"/>
                  </a:cubicBezTo>
                  <a:lnTo>
                    <a:pt x="0" y="176634"/>
                  </a:lnTo>
                  <a:cubicBezTo>
                    <a:pt x="0" y="179151"/>
                    <a:pt x="2053" y="181204"/>
                    <a:pt x="4636" y="181204"/>
                  </a:cubicBezTo>
                  <a:lnTo>
                    <a:pt x="243526" y="181204"/>
                  </a:lnTo>
                  <a:cubicBezTo>
                    <a:pt x="246109" y="181204"/>
                    <a:pt x="248162" y="179151"/>
                    <a:pt x="248162" y="176634"/>
                  </a:cubicBezTo>
                  <a:lnTo>
                    <a:pt x="248162" y="4636"/>
                  </a:lnTo>
                  <a:cubicBezTo>
                    <a:pt x="248162" y="2053"/>
                    <a:pt x="246109" y="0"/>
                    <a:pt x="243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76;p58">
              <a:extLst>
                <a:ext uri="{FF2B5EF4-FFF2-40B4-BE49-F238E27FC236}">
                  <a16:creationId xmlns:a16="http://schemas.microsoft.com/office/drawing/2014/main" id="{F1128113-7F07-F0DC-5290-4E8B427BEA19}"/>
                </a:ext>
              </a:extLst>
            </p:cNvPr>
            <p:cNvSpPr/>
            <p:nvPr/>
          </p:nvSpPr>
          <p:spPr>
            <a:xfrm>
              <a:off x="2772650" y="5206975"/>
              <a:ext cx="2020025" cy="226875"/>
            </a:xfrm>
            <a:custGeom>
              <a:avLst/>
              <a:gdLst/>
              <a:ahLst/>
              <a:cxnLst/>
              <a:rect l="l" t="t" r="r" b="b"/>
              <a:pathLst>
                <a:path w="80801" h="9075" extrusionOk="0">
                  <a:moveTo>
                    <a:pt x="4571" y="1"/>
                  </a:moveTo>
                  <a:cubicBezTo>
                    <a:pt x="2054" y="1"/>
                    <a:pt x="1" y="2054"/>
                    <a:pt x="1" y="4570"/>
                  </a:cubicBezTo>
                  <a:cubicBezTo>
                    <a:pt x="1" y="7021"/>
                    <a:pt x="2054" y="9074"/>
                    <a:pt x="4571" y="9074"/>
                  </a:cubicBezTo>
                  <a:lnTo>
                    <a:pt x="76297" y="9074"/>
                  </a:lnTo>
                  <a:cubicBezTo>
                    <a:pt x="78814" y="9074"/>
                    <a:pt x="80801" y="7021"/>
                    <a:pt x="80801" y="4570"/>
                  </a:cubicBezTo>
                  <a:cubicBezTo>
                    <a:pt x="80801" y="2054"/>
                    <a:pt x="78814" y="1"/>
                    <a:pt x="762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85369" y="5687387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A7F8EFAB-552E-F569-DEF2-AFB90AEDDDF4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969020" y="419100"/>
            <a:ext cx="8060805" cy="490256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blue block">
            <a:extLst>
              <a:ext uri="{FF2B5EF4-FFF2-40B4-BE49-F238E27FC236}">
                <a16:creationId xmlns:a16="http://schemas.microsoft.com/office/drawing/2014/main" id="{77C6FF88-3B55-CC3B-A766-B5C0ED1F2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orange block">
            <a:extLst>
              <a:ext uri="{FF2B5EF4-FFF2-40B4-BE49-F238E27FC236}">
                <a16:creationId xmlns:a16="http://schemas.microsoft.com/office/drawing/2014/main" id="{6992ADC3-C367-1451-A7A4-B974FAF3E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12" name="Text Placeholder 41">
            <a:extLst>
              <a:ext uri="{FF2B5EF4-FFF2-40B4-BE49-F238E27FC236}">
                <a16:creationId xmlns:a16="http://schemas.microsoft.com/office/drawing/2014/main" id="{0B96B19D-2AC7-2599-85FC-8B374D694DA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6642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orange line on a black background&#10;&#10;Description automatically generated">
            <a:extLst>
              <a:ext uri="{FF2B5EF4-FFF2-40B4-BE49-F238E27FC236}">
                <a16:creationId xmlns:a16="http://schemas.microsoft.com/office/drawing/2014/main" id="{C33C2C87-DF99-04C2-B816-AD8533F440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063301" y="2197769"/>
            <a:ext cx="4126602" cy="550667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E5085CE-21A5-AB32-4D42-1BBCD532E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39138" y="-1814174"/>
            <a:ext cx="3905723" cy="3901398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3" name="Picture 22" descr="Illinois Wordmark in orange and blue.">
            <a:extLst>
              <a:ext uri="{FF2B5EF4-FFF2-40B4-BE49-F238E27FC236}">
                <a16:creationId xmlns:a16="http://schemas.microsoft.com/office/drawing/2014/main" id="{FC6B2217-94D3-53DE-D5EA-B585CDA1AD7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24070" y="3647484"/>
            <a:ext cx="2943860" cy="710780"/>
          </a:xfrm>
          <a:prstGeom prst="rect">
            <a:avLst/>
          </a:prstGeom>
        </p:spPr>
      </p:pic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4331" y="2479040"/>
            <a:ext cx="7203338" cy="949960"/>
          </a:xfrm>
          <a:solidFill>
            <a:srgbClr val="12284B"/>
          </a:solidFill>
        </p:spPr>
        <p:txBody>
          <a:bodyPr>
            <a:noAutofit/>
          </a:bodyPr>
          <a:lstStyle>
            <a:lvl1pPr marL="0" indent="0" algn="ctr">
              <a:buNone/>
              <a:defRPr sz="72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Text Placeholder 41">
            <a:extLst>
              <a:ext uri="{FF2B5EF4-FFF2-40B4-BE49-F238E27FC236}">
                <a16:creationId xmlns:a16="http://schemas.microsoft.com/office/drawing/2014/main" id="{3C31E721-6F13-D8A7-083C-637BABD214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62000" y="4576748"/>
            <a:ext cx="1667999" cy="520852"/>
          </a:xfrm>
          <a:noFill/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200"/>
              </a:spcBef>
              <a:buNone/>
              <a:defRPr sz="1000" b="0" i="0" u="none">
                <a:solidFill>
                  <a:srgbClr val="12284B"/>
                </a:solidFill>
                <a:latin typeface="Georgia" panose="02040502050405020303" pitchFamily="18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blue block">
            <a:extLst>
              <a:ext uri="{FF2B5EF4-FFF2-40B4-BE49-F238E27FC236}">
                <a16:creationId xmlns:a16="http://schemas.microsoft.com/office/drawing/2014/main" id="{A9A37D15-0FB6-DAE4-E03F-A5D7791139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orange block">
            <a:extLst>
              <a:ext uri="{FF2B5EF4-FFF2-40B4-BE49-F238E27FC236}">
                <a16:creationId xmlns:a16="http://schemas.microsoft.com/office/drawing/2014/main" id="{11CD5241-B2AE-FDD3-9521-34E8C55787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E5D4AA37-4436-1FFD-D940-6D3EA41E2A1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85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43" name="Text Placeholder 37">
            <a:extLst>
              <a:ext uri="{FF2B5EF4-FFF2-40B4-BE49-F238E27FC236}">
                <a16:creationId xmlns:a16="http://schemas.microsoft.com/office/drawing/2014/main" id="{56948954-0846-BAC1-AE43-AF18DB5C8E6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448066" y="3924300"/>
            <a:ext cx="1805722" cy="1190625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41">
            <a:extLst>
              <a:ext uri="{FF2B5EF4-FFF2-40B4-BE49-F238E27FC236}">
                <a16:creationId xmlns:a16="http://schemas.microsoft.com/office/drawing/2014/main" id="{BE885F7B-CFAE-1875-7D4B-406604399F4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448800" y="3497152"/>
            <a:ext cx="1805722" cy="264615"/>
          </a:xfrm>
          <a:solidFill>
            <a:srgbClr val="12284B"/>
          </a:solidFill>
        </p:spPr>
        <p:txBody>
          <a:bodyPr>
            <a:noAutofit/>
          </a:bodyPr>
          <a:lstStyle>
            <a:lvl1pPr marL="0" indent="0" algn="ctr">
              <a:buNone/>
              <a:defRPr lang="en-US" sz="1400" b="1" i="0" kern="1200" dirty="0">
                <a:solidFill>
                  <a:schemeClr val="bg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6" name="Title Placeholder 1">
            <a:extLst>
              <a:ext uri="{FF2B5EF4-FFF2-40B4-BE49-F238E27FC236}">
                <a16:creationId xmlns:a16="http://schemas.microsoft.com/office/drawing/2014/main" id="{DF0A90E8-44EA-3EC5-F869-C5E83F0FA87E}"/>
              </a:ext>
            </a:extLst>
          </p:cNvPr>
          <p:cNvSpPr txBox="1">
            <a:spLocks/>
          </p:cNvSpPr>
          <p:nvPr userDrawn="1"/>
        </p:nvSpPr>
        <p:spPr>
          <a:xfrm>
            <a:off x="9817795" y="2176229"/>
            <a:ext cx="1067732" cy="1067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12284B"/>
                </a:solidFill>
                <a:latin typeface="Montserrat Black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8000" b="1" i="1" dirty="0">
                <a:solidFill>
                  <a:srgbClr val="FF5F03"/>
                </a:solidFill>
                <a:latin typeface="Georgia" panose="02040502050405020303" pitchFamily="18" charset="0"/>
              </a:rPr>
              <a:t>5</a:t>
            </a:r>
          </a:p>
        </p:txBody>
      </p:sp>
      <p:sp>
        <p:nvSpPr>
          <p:cNvPr id="30" name="Text Placeholder 41">
            <a:extLst>
              <a:ext uri="{FF2B5EF4-FFF2-40B4-BE49-F238E27FC236}">
                <a16:creationId xmlns:a16="http://schemas.microsoft.com/office/drawing/2014/main" id="{0DEF7BEF-F09A-861B-5648-C7A737C954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296150" y="3497152"/>
            <a:ext cx="1805722" cy="264615"/>
          </a:xfrm>
          <a:solidFill>
            <a:srgbClr val="12284B"/>
          </a:solidFill>
        </p:spPr>
        <p:txBody>
          <a:bodyPr>
            <a:noAutofit/>
          </a:bodyPr>
          <a:lstStyle>
            <a:lvl1pPr marL="0" indent="0" algn="ctr">
              <a:buNone/>
              <a:defRPr lang="en-US" sz="1400" b="1" i="0" kern="1200" dirty="0">
                <a:solidFill>
                  <a:schemeClr val="bg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1" name="Text Placeholder 37">
            <a:extLst>
              <a:ext uri="{FF2B5EF4-FFF2-40B4-BE49-F238E27FC236}">
                <a16:creationId xmlns:a16="http://schemas.microsoft.com/office/drawing/2014/main" id="{DBDC40AC-B6A8-BAC3-7952-5202FBDE376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295416" y="3914775"/>
            <a:ext cx="1805722" cy="1190625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itle Placeholder 1">
            <a:extLst>
              <a:ext uri="{FF2B5EF4-FFF2-40B4-BE49-F238E27FC236}">
                <a16:creationId xmlns:a16="http://schemas.microsoft.com/office/drawing/2014/main" id="{A3404D82-CDC0-1D6E-1309-4569E98CF5B4}"/>
              </a:ext>
            </a:extLst>
          </p:cNvPr>
          <p:cNvSpPr txBox="1">
            <a:spLocks/>
          </p:cNvSpPr>
          <p:nvPr userDrawn="1"/>
        </p:nvSpPr>
        <p:spPr>
          <a:xfrm>
            <a:off x="7665145" y="2176229"/>
            <a:ext cx="1067732" cy="1067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12284B"/>
                </a:solidFill>
                <a:latin typeface="Montserrat Black" pitchFamily="2" charset="77"/>
                <a:ea typeface="+mj-ea"/>
                <a:cs typeface="+mj-cs"/>
              </a:defRPr>
            </a:lvl1pPr>
          </a:lstStyle>
          <a:p>
            <a: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8000" b="1" i="1" kern="1200" dirty="0">
                <a:solidFill>
                  <a:srgbClr val="FF5F03"/>
                </a:solidFill>
                <a:latin typeface="Georgia" panose="02040502050405020303" pitchFamily="18" charset="0"/>
                <a:ea typeface="+mj-ea"/>
                <a:cs typeface="+mj-cs"/>
              </a:rPr>
              <a:t>4</a:t>
            </a:r>
          </a:p>
        </p:txBody>
      </p:sp>
      <p:sp>
        <p:nvSpPr>
          <p:cNvPr id="40" name="Text Placeholder 37">
            <a:extLst>
              <a:ext uri="{FF2B5EF4-FFF2-40B4-BE49-F238E27FC236}">
                <a16:creationId xmlns:a16="http://schemas.microsoft.com/office/drawing/2014/main" id="{BDEFECC9-B9CF-41F2-8D59-74936AC74E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42766" y="3905250"/>
            <a:ext cx="1805722" cy="1190625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41">
            <a:extLst>
              <a:ext uri="{FF2B5EF4-FFF2-40B4-BE49-F238E27FC236}">
                <a16:creationId xmlns:a16="http://schemas.microsoft.com/office/drawing/2014/main" id="{1C3A3430-9FEA-0185-4BFD-9EFBBB2DF8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3500" y="3506677"/>
            <a:ext cx="1805722" cy="264615"/>
          </a:xfrm>
          <a:solidFill>
            <a:srgbClr val="12284B"/>
          </a:solidFill>
        </p:spPr>
        <p:txBody>
          <a:bodyPr>
            <a:noAutofit/>
          </a:bodyPr>
          <a:lstStyle>
            <a:lvl1pPr marL="0" indent="0" algn="ctr">
              <a:buNone/>
              <a:defRPr lang="en-US" sz="1400" b="1" i="0" kern="1200" dirty="0">
                <a:solidFill>
                  <a:schemeClr val="bg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4" name="Title Placeholder 1">
            <a:extLst>
              <a:ext uri="{FF2B5EF4-FFF2-40B4-BE49-F238E27FC236}">
                <a16:creationId xmlns:a16="http://schemas.microsoft.com/office/drawing/2014/main" id="{64E49017-309D-F9B6-E167-65AC5E361626}"/>
              </a:ext>
            </a:extLst>
          </p:cNvPr>
          <p:cNvSpPr txBox="1">
            <a:spLocks/>
          </p:cNvSpPr>
          <p:nvPr userDrawn="1"/>
        </p:nvSpPr>
        <p:spPr>
          <a:xfrm>
            <a:off x="5512495" y="2176229"/>
            <a:ext cx="1067732" cy="1067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12284B"/>
                </a:solidFill>
                <a:latin typeface="Montserrat Black" pitchFamily="2" charset="77"/>
                <a:ea typeface="+mj-ea"/>
                <a:cs typeface="+mj-cs"/>
              </a:defRPr>
            </a:lvl1pPr>
          </a:lstStyle>
          <a:p>
            <a:pPr marL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8000" b="1" i="1" kern="1200" dirty="0">
                <a:solidFill>
                  <a:srgbClr val="FF5F03"/>
                </a:solidFill>
                <a:latin typeface="Georgia" panose="02040502050405020303" pitchFamily="18" charset="0"/>
                <a:ea typeface="+mj-ea"/>
                <a:cs typeface="+mj-cs"/>
              </a:rPr>
              <a:t>3</a:t>
            </a:r>
          </a:p>
        </p:txBody>
      </p:sp>
      <p:sp>
        <p:nvSpPr>
          <p:cNvPr id="39" name="Text Placeholder 37">
            <a:extLst>
              <a:ext uri="{FF2B5EF4-FFF2-40B4-BE49-F238E27FC236}">
                <a16:creationId xmlns:a16="http://schemas.microsoft.com/office/drawing/2014/main" id="{FA5429D9-216E-5AD9-7E6B-E1FB0C045EB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90116" y="3895725"/>
            <a:ext cx="1805722" cy="1190625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dirty="0">
                <a:solidFill>
                  <a:schemeClr val="tx1"/>
                </a:solidFill>
                <a:latin typeface="Georgia" panose="02040502050405020303" pitchFamily="18" charset="0"/>
                <a:ea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23" name="Text Placeholder 41">
            <a:extLst>
              <a:ext uri="{FF2B5EF4-FFF2-40B4-BE49-F238E27FC236}">
                <a16:creationId xmlns:a16="http://schemas.microsoft.com/office/drawing/2014/main" id="{3D5D2BB4-ADC1-A7D7-A4FE-8984C39EDE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990850" y="3506677"/>
            <a:ext cx="1805722" cy="264615"/>
          </a:xfrm>
          <a:solidFill>
            <a:srgbClr val="12284B"/>
          </a:solidFill>
        </p:spPr>
        <p:txBody>
          <a:bodyPr>
            <a:noAutofit/>
          </a:bodyPr>
          <a:lstStyle>
            <a:lvl1pPr marL="0" indent="0" algn="ctr">
              <a:buNone/>
              <a:defRPr lang="en-US" sz="1400" b="1" i="0" kern="1200" dirty="0">
                <a:solidFill>
                  <a:schemeClr val="bg1"/>
                </a:solidFill>
                <a:latin typeface="Arial Black" panose="020B0604020202020204" pitchFamily="34" charset="0"/>
                <a:ea typeface="Source Sans Pro" panose="020B0503030403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3" name="Title Placeholder 1">
            <a:extLst>
              <a:ext uri="{FF2B5EF4-FFF2-40B4-BE49-F238E27FC236}">
                <a16:creationId xmlns:a16="http://schemas.microsoft.com/office/drawing/2014/main" id="{E9DA12E8-A742-A6F7-40A2-E1371491A0B5}"/>
              </a:ext>
            </a:extLst>
          </p:cNvPr>
          <p:cNvSpPr txBox="1">
            <a:spLocks/>
          </p:cNvSpPr>
          <p:nvPr userDrawn="1"/>
        </p:nvSpPr>
        <p:spPr>
          <a:xfrm>
            <a:off x="3359845" y="2176229"/>
            <a:ext cx="1067732" cy="1067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12284B"/>
                </a:solidFill>
                <a:latin typeface="Montserrat Black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8000" b="1" i="1" dirty="0">
                <a:solidFill>
                  <a:srgbClr val="FF5F03"/>
                </a:solidFill>
                <a:latin typeface="Georgia" panose="02040502050405020303" pitchFamily="18" charset="0"/>
              </a:rPr>
              <a:t>2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4ADA9A29-625B-EE3C-3663-7559FD2C1E1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7466" y="3895725"/>
            <a:ext cx="1805722" cy="1190625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Georgia" panose="02040502050405020303" pitchFamily="18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3497152"/>
            <a:ext cx="1805722" cy="264615"/>
          </a:xfrm>
          <a:solidFill>
            <a:srgbClr val="12284B"/>
          </a:solidFill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2" name="Title Placeholder 1">
            <a:extLst>
              <a:ext uri="{FF2B5EF4-FFF2-40B4-BE49-F238E27FC236}">
                <a16:creationId xmlns:a16="http://schemas.microsoft.com/office/drawing/2014/main" id="{9A162DEA-6B87-C8BA-5FE6-F2AA74263AAD}"/>
              </a:ext>
            </a:extLst>
          </p:cNvPr>
          <p:cNvSpPr txBox="1">
            <a:spLocks/>
          </p:cNvSpPr>
          <p:nvPr userDrawn="1"/>
        </p:nvSpPr>
        <p:spPr>
          <a:xfrm>
            <a:off x="1207195" y="2176229"/>
            <a:ext cx="1067732" cy="10677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12284B"/>
                </a:solidFill>
                <a:latin typeface="Montserrat Black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en-US" sz="8000" b="1" i="1" dirty="0">
                <a:solidFill>
                  <a:srgbClr val="FF5F03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067F0DDB-43D4-C36D-4EDB-2F8E4567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415588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 i="0">
                <a:solidFill>
                  <a:srgbClr val="12284B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C6DB0C-05B6-BB99-AB01-369359CA5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10799897" y="222680"/>
            <a:ext cx="1701802" cy="512521"/>
          </a:xfrm>
          <a:prstGeom prst="rect">
            <a:avLst/>
          </a:prstGeom>
        </p:spPr>
      </p:pic>
      <p:sp>
        <p:nvSpPr>
          <p:cNvPr id="7" name="blue block">
            <a:extLst>
              <a:ext uri="{FF2B5EF4-FFF2-40B4-BE49-F238E27FC236}">
                <a16:creationId xmlns:a16="http://schemas.microsoft.com/office/drawing/2014/main" id="{EE1DAFF9-C7BE-D602-A0A1-CC71612672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orange block">
            <a:extLst>
              <a:ext uri="{FF2B5EF4-FFF2-40B4-BE49-F238E27FC236}">
                <a16:creationId xmlns:a16="http://schemas.microsoft.com/office/drawing/2014/main" id="{30922DAD-1D1F-DFF0-A93D-B53804901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2A612436-B3A4-5EFF-FA0C-4FAEB9F6C85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465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325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32831" y="1873878"/>
            <a:ext cx="3905723" cy="3901398"/>
          </a:xfrm>
          <a:prstGeom prst="ellipse">
            <a:avLst/>
          </a:prstGeom>
        </p:spPr>
      </p:pic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78AB50-CEFC-7651-9C25-ED53A9045D2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567705" y="1573752"/>
            <a:ext cx="4027389" cy="402738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87650E91-793E-CDF0-067F-19275C73E46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451833" y="2931159"/>
            <a:ext cx="3597872" cy="2669982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1834" y="2258030"/>
            <a:ext cx="3597871" cy="527241"/>
          </a:xfrm>
          <a:solidFill>
            <a:srgbClr val="FF5F03"/>
          </a:solidFill>
        </p:spPr>
        <p:txBody>
          <a:bodyPr>
            <a:noAutofit/>
          </a:bodyPr>
          <a:lstStyle>
            <a:lvl1pPr marL="0" indent="0">
              <a:buNone/>
              <a:defRPr sz="28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B3EEC2-EDDE-B7A7-C48E-0E4B88203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10799897" y="222680"/>
            <a:ext cx="1701802" cy="512521"/>
          </a:xfrm>
          <a:prstGeom prst="rect">
            <a:avLst/>
          </a:prstGeom>
        </p:spPr>
      </p:pic>
      <p:sp>
        <p:nvSpPr>
          <p:cNvPr id="8" name="blue block">
            <a:extLst>
              <a:ext uri="{FF2B5EF4-FFF2-40B4-BE49-F238E27FC236}">
                <a16:creationId xmlns:a16="http://schemas.microsoft.com/office/drawing/2014/main" id="{5B584506-9787-ABFC-1C81-4CDBFEF9A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orange block">
            <a:extLst>
              <a:ext uri="{FF2B5EF4-FFF2-40B4-BE49-F238E27FC236}">
                <a16:creationId xmlns:a16="http://schemas.microsoft.com/office/drawing/2014/main" id="{C34DFD75-9757-0F21-B22B-DB9D8905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1BF49AA5-57C6-7DB8-5CD9-040D17D5B6F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526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eake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99169" y="2062736"/>
            <a:ext cx="2805525" cy="2802418"/>
          </a:xfrm>
          <a:prstGeom prst="ellipse">
            <a:avLst/>
          </a:prstGeom>
        </p:spPr>
      </p:pic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78AB50-CEFC-7651-9C25-ED53A9045D2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934043" y="1762610"/>
            <a:ext cx="2892919" cy="289291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DD484E-DED9-7CC1-33A7-4DC3073A1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87307" y="2062736"/>
            <a:ext cx="2805525" cy="2802418"/>
          </a:xfrm>
          <a:prstGeom prst="ellipse">
            <a:avLst/>
          </a:prstGeom>
        </p:spPr>
      </p:pic>
      <p:sp>
        <p:nvSpPr>
          <p:cNvPr id="5" name="Picture Placeholder 12">
            <a:extLst>
              <a:ext uri="{FF2B5EF4-FFF2-40B4-BE49-F238E27FC236}">
                <a16:creationId xmlns:a16="http://schemas.microsoft.com/office/drawing/2014/main" id="{88036FCF-5C8C-06E5-AD21-1496C0CAACD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2181" y="1762610"/>
            <a:ext cx="2892919" cy="289291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Text Placeholder 41">
            <a:extLst>
              <a:ext uri="{FF2B5EF4-FFF2-40B4-BE49-F238E27FC236}">
                <a16:creationId xmlns:a16="http://schemas.microsoft.com/office/drawing/2014/main" id="{4082F21F-609E-E5C8-6116-83F7BF724C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605784" y="5084153"/>
            <a:ext cx="2892919" cy="476781"/>
          </a:xfrm>
          <a:solidFill>
            <a:srgbClr val="FF5F03"/>
          </a:solidFill>
        </p:spPr>
        <p:txBody>
          <a:bodyPr>
            <a:noAutofit/>
          </a:bodyPr>
          <a:lstStyle>
            <a:lvl1pPr marL="0" indent="0" algn="ctr">
              <a:buNone/>
              <a:defRPr sz="20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6CBAC12B-87FA-0A36-0FF9-D83FB43532B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134940" y="5084153"/>
            <a:ext cx="2892919" cy="476781"/>
          </a:xfrm>
          <a:solidFill>
            <a:srgbClr val="FF5F03"/>
          </a:solidFill>
        </p:spPr>
        <p:txBody>
          <a:bodyPr>
            <a:noAutofit/>
          </a:bodyPr>
          <a:lstStyle>
            <a:lvl1pPr marL="0" indent="0" algn="ctr">
              <a:buNone/>
              <a:defRPr sz="20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F4C83A-9B10-9F80-1038-7DF9B483A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10799897" y="222680"/>
            <a:ext cx="1701802" cy="512521"/>
          </a:xfrm>
          <a:prstGeom prst="rect">
            <a:avLst/>
          </a:prstGeom>
        </p:spPr>
      </p:pic>
      <p:sp>
        <p:nvSpPr>
          <p:cNvPr id="11" name="blue block">
            <a:extLst>
              <a:ext uri="{FF2B5EF4-FFF2-40B4-BE49-F238E27FC236}">
                <a16:creationId xmlns:a16="http://schemas.microsoft.com/office/drawing/2014/main" id="{437F88F4-B262-65A6-172E-C5F5E297B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orange block">
            <a:extLst>
              <a:ext uri="{FF2B5EF4-FFF2-40B4-BE49-F238E27FC236}">
                <a16:creationId xmlns:a16="http://schemas.microsoft.com/office/drawing/2014/main" id="{DF6DAF69-8BB5-446C-0367-FC04DD6EE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14" name="Text Placeholder 41">
            <a:extLst>
              <a:ext uri="{FF2B5EF4-FFF2-40B4-BE49-F238E27FC236}">
                <a16:creationId xmlns:a16="http://schemas.microsoft.com/office/drawing/2014/main" id="{AAEA3CD2-66E7-8462-F1B1-7194D910AAD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40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338297" y="-1623057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546361"/>
            <a:ext cx="10515600" cy="4167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257898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blue block">
            <a:extLst>
              <a:ext uri="{FF2B5EF4-FFF2-40B4-BE49-F238E27FC236}">
                <a16:creationId xmlns:a16="http://schemas.microsoft.com/office/drawing/2014/main" id="{EC831945-AF4C-B351-B165-EA23FBA373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orange block">
            <a:extLst>
              <a:ext uri="{FF2B5EF4-FFF2-40B4-BE49-F238E27FC236}">
                <a16:creationId xmlns:a16="http://schemas.microsoft.com/office/drawing/2014/main" id="{4420E344-A4C0-7E1A-3A7E-895D84EF3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0830EB78-2310-E0FD-363E-EDDEA9EEAA3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0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546361"/>
            <a:ext cx="10515600" cy="4167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257898"/>
            <a:ext cx="1805722" cy="264615"/>
          </a:xfrm>
          <a:solidFill>
            <a:srgbClr val="FF5F03"/>
          </a:solidFill>
        </p:spPr>
        <p:txBody>
          <a:bodyPr>
            <a:noAutofit/>
          </a:bodyPr>
          <a:lstStyle>
            <a:lvl1pPr marL="0" indent="0">
              <a:buNone/>
              <a:defRPr lang="en-US" sz="1400" b="1" i="1" kern="1200" dirty="0">
                <a:solidFill>
                  <a:srgbClr val="12284B"/>
                </a:solidFill>
                <a:latin typeface="Arial" panose="020B0604020202020204" pitchFamily="34" charset="0"/>
                <a:ea typeface="Source Sans Pro" panose="020B0503030403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 descr="A red snake on a black background&#10;&#10;Description automatically generated">
            <a:extLst>
              <a:ext uri="{FF2B5EF4-FFF2-40B4-BE49-F238E27FC236}">
                <a16:creationId xmlns:a16="http://schemas.microsoft.com/office/drawing/2014/main" id="{7B048554-71C2-FFF2-1EB7-8378798E31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218556">
            <a:off x="9358629" y="-1352682"/>
            <a:ext cx="3382748" cy="4514052"/>
          </a:xfrm>
          <a:prstGeom prst="rect">
            <a:avLst/>
          </a:prstGeom>
        </p:spPr>
      </p:pic>
      <p:sp>
        <p:nvSpPr>
          <p:cNvPr id="5" name="blue block">
            <a:extLst>
              <a:ext uri="{FF2B5EF4-FFF2-40B4-BE49-F238E27FC236}">
                <a16:creationId xmlns:a16="http://schemas.microsoft.com/office/drawing/2014/main" id="{84D9C69C-9055-C1A0-4274-1B886868B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orange block">
            <a:extLst>
              <a:ext uri="{FF2B5EF4-FFF2-40B4-BE49-F238E27FC236}">
                <a16:creationId xmlns:a16="http://schemas.microsoft.com/office/drawing/2014/main" id="{DEDDFB02-EC37-24BC-78EA-C8C4A908BB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29D4F833-B34D-FD0C-4C93-45B40F89D29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31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47526" y="5714333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546361"/>
            <a:ext cx="10515600" cy="4167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257898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5" name="blue block">
            <a:extLst>
              <a:ext uri="{FF2B5EF4-FFF2-40B4-BE49-F238E27FC236}">
                <a16:creationId xmlns:a16="http://schemas.microsoft.com/office/drawing/2014/main" id="{CDC3C47F-0C2C-D50F-D7CA-4D39D07E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orange block">
            <a:extLst>
              <a:ext uri="{FF2B5EF4-FFF2-40B4-BE49-F238E27FC236}">
                <a16:creationId xmlns:a16="http://schemas.microsoft.com/office/drawing/2014/main" id="{1735105F-A640-9742-CEDA-380DB7F334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B1BDD504-8529-0DF0-0951-9F4781450C5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33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257898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 descr="A red line on a black background&#10;&#10;Description automatically generated">
            <a:extLst>
              <a:ext uri="{FF2B5EF4-FFF2-40B4-BE49-F238E27FC236}">
                <a16:creationId xmlns:a16="http://schemas.microsoft.com/office/drawing/2014/main" id="{FAB66AE7-4809-BF0C-08FA-3C5019FB41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2357125">
            <a:off x="9727969" y="-1686194"/>
            <a:ext cx="3112030" cy="4152797"/>
          </a:xfrm>
          <a:prstGeom prst="rect">
            <a:avLst/>
          </a:prstGeom>
        </p:spPr>
      </p:pic>
      <p:sp>
        <p:nvSpPr>
          <p:cNvPr id="5" name="blue block">
            <a:extLst>
              <a:ext uri="{FF2B5EF4-FFF2-40B4-BE49-F238E27FC236}">
                <a16:creationId xmlns:a16="http://schemas.microsoft.com/office/drawing/2014/main" id="{1F99A1D1-35E6-D33C-ADF9-705317678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orange block">
            <a:extLst>
              <a:ext uri="{FF2B5EF4-FFF2-40B4-BE49-F238E27FC236}">
                <a16:creationId xmlns:a16="http://schemas.microsoft.com/office/drawing/2014/main" id="{144F0F26-7549-41A1-1883-C778249CA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EBB5B77C-E8AE-C74A-8FBF-5405ABD8FD5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20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5361710-00BC-B71A-3367-BD6B3220FE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687315" y="3763578"/>
            <a:ext cx="3523064" cy="3519163"/>
          </a:xfrm>
          <a:prstGeom prst="ellipse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A6C86-0C3F-AA68-4A10-1854D42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University of Illinois logo in orange and blue.">
            <a:extLst>
              <a:ext uri="{FF2B5EF4-FFF2-40B4-BE49-F238E27FC236}">
                <a16:creationId xmlns:a16="http://schemas.microsoft.com/office/drawing/2014/main" id="{CBBCEE12-A225-3DA4-6943-413932AD336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39852" y="5998310"/>
            <a:ext cx="421892" cy="609400"/>
          </a:xfrm>
          <a:prstGeom prst="rect">
            <a:avLst/>
          </a:prstGeom>
        </p:spPr>
      </p:pic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514D6548-481B-4911-0FE7-2CC44E38113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94325" y="1546361"/>
            <a:ext cx="5161926" cy="4167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31F75B7-6486-C7B1-E57A-C53107BC0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546361"/>
            <a:ext cx="5159477" cy="41679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CFC601D3-0BA7-6472-675C-37EA35F7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4889"/>
            <a:ext cx="10515590" cy="599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12284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FE9A7FA8-8D99-C173-1868-C1BB4B75D2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257898"/>
            <a:ext cx="1805722" cy="264615"/>
          </a:xfrm>
          <a:solidFill>
            <a:srgbClr val="FF5F03"/>
          </a:solidFill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rgbClr val="12284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blue block">
            <a:extLst>
              <a:ext uri="{FF2B5EF4-FFF2-40B4-BE49-F238E27FC236}">
                <a16:creationId xmlns:a16="http://schemas.microsoft.com/office/drawing/2014/main" id="{9750B079-401B-1292-88B0-3C41FD2FD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1423334" y="5098656"/>
            <a:ext cx="609399" cy="2408702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orange block">
            <a:extLst>
              <a:ext uri="{FF2B5EF4-FFF2-40B4-BE49-F238E27FC236}">
                <a16:creationId xmlns:a16="http://schemas.microsoft.com/office/drawing/2014/main" id="{FDC5528D-BFC8-B7E7-ED77-08AB5035B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74671" y="6009354"/>
            <a:ext cx="609400" cy="587308"/>
          </a:xfrm>
          <a:prstGeom prst="rect">
            <a:avLst/>
          </a:prstGeom>
          <a:solidFill>
            <a:srgbClr val="FF5F0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5F03"/>
              </a:solidFill>
            </a:endParaRP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C7216E44-99F8-9F62-051C-67A23F62E47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7466" y="6170702"/>
            <a:ext cx="1805722" cy="26461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7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30FBF-1394-4B2F-259A-7BBAA5666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2284B"/>
                </a:solidFill>
                <a:latin typeface="Georgia" panose="02040502050405020303" pitchFamily="18" charset="0"/>
              </a:defRPr>
            </a:lvl1pPr>
          </a:lstStyle>
          <a:p>
            <a:fld id="{2385DA76-2DD3-144A-9C84-6B8D9531DA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7884A-98FD-E13E-88CA-52A9BB3B5E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697BB7-053E-8DA9-7A56-8DC39FE27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490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8" r:id="rId2"/>
    <p:sldLayoutId id="2147483700" r:id="rId3"/>
    <p:sldLayoutId id="2147483709" r:id="rId4"/>
    <p:sldLayoutId id="2147483692" r:id="rId5"/>
    <p:sldLayoutId id="2147483660" r:id="rId6"/>
    <p:sldLayoutId id="2147483693" r:id="rId7"/>
    <p:sldLayoutId id="2147483697" r:id="rId8"/>
    <p:sldLayoutId id="2147483696" r:id="rId9"/>
    <p:sldLayoutId id="2147483694" r:id="rId10"/>
    <p:sldLayoutId id="2147483695" r:id="rId11"/>
    <p:sldLayoutId id="2147483688" r:id="rId12"/>
    <p:sldLayoutId id="2147483701" r:id="rId13"/>
    <p:sldLayoutId id="2147483705" r:id="rId14"/>
    <p:sldLayoutId id="2147483702" r:id="rId15"/>
    <p:sldLayoutId id="2147483710" r:id="rId16"/>
    <p:sldLayoutId id="2147483706" r:id="rId17"/>
    <p:sldLayoutId id="2147483707" r:id="rId18"/>
    <p:sldLayoutId id="2147483704" r:id="rId19"/>
    <p:sldLayoutId id="2147483703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FF5F03"/>
          </a:solidFill>
          <a:latin typeface="Arial Black" panose="020B0604020202020204" pitchFamily="34" charset="0"/>
          <a:ea typeface="+mj-ea"/>
          <a:cs typeface="Arial Black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Source Sans Pro" panose="020B050303040302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Source Sans Pro" panose="020B050303040302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Source Sans Pro" panose="020B050303040302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Source Sans Pro" panose="020B050303040302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Source Sans Pro" panose="020B050303040302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C081D9D-3769-AD50-66B1-AE66A75CBF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C14FF2-F315-5C2E-CBD1-B1AFD9B1B0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POWERPOINT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6A4B20-69EE-C3E8-6EFC-26DBBA0E2A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lvl="0"/>
            <a:r>
              <a:rPr lang="en-US" dirty="0"/>
              <a:t>Speaker Name,</a:t>
            </a:r>
          </a:p>
          <a:p>
            <a:pPr lvl="0"/>
            <a:r>
              <a:rPr lang="en-US" dirty="0"/>
              <a:t>Title</a:t>
            </a:r>
          </a:p>
        </p:txBody>
      </p:sp>
      <p:sp>
        <p:nvSpPr>
          <p:cNvPr id="5" name="Text Placeholder 41">
            <a:extLst>
              <a:ext uri="{FF2B5EF4-FFF2-40B4-BE49-F238E27FC236}">
                <a16:creationId xmlns:a16="http://schemas.microsoft.com/office/drawing/2014/main" id="{2A43D2AD-120D-6C5D-51A5-1A93688A2C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8F416D30-7BDC-319C-BC02-80346668E2F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406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0DFED6-CA30-89B4-FF70-0C3BFD1C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27001" y="3554812"/>
            <a:ext cx="5525718" cy="918575"/>
          </a:xfrm>
        </p:spPr>
        <p:txBody>
          <a:bodyPr/>
          <a:lstStyle/>
          <a:p>
            <a:r>
              <a:rPr lang="en-US" dirty="0"/>
              <a:t>-Last name First name,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99FCAAA-C9D0-1FBA-957F-F3D8CF24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485003-F768-248F-824D-7330AEC63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“Quote”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437A6749-BC78-A3F6-02E5-8263D04048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9" name="Picture 8" descr="A blue and black logo&#10;&#10;Description automatically generated">
            <a:extLst>
              <a:ext uri="{FF2B5EF4-FFF2-40B4-BE49-F238E27FC236}">
                <a16:creationId xmlns:a16="http://schemas.microsoft.com/office/drawing/2014/main" id="{F822AC08-3EBF-5BF0-798D-68DD9FBF4B37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54B0BE8-94AF-1457-43B5-8C379239DB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24481222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C481FCA-B715-6F12-6E83-9DC367D14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11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80F2FD-4C4C-501D-A295-46F7BFA8D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Timeline with Months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C5A212-412B-E43A-A802-0283B1D5A2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graphicFrame>
        <p:nvGraphicFramePr>
          <p:cNvPr id="6" name="Google Shape;1217;p67">
            <a:extLst>
              <a:ext uri="{FF2B5EF4-FFF2-40B4-BE49-F238E27FC236}">
                <a16:creationId xmlns:a16="http://schemas.microsoft.com/office/drawing/2014/main" id="{63FE6636-6FB6-073B-446B-A0DEE685F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2651327"/>
              </p:ext>
            </p:extLst>
          </p:nvPr>
        </p:nvGraphicFramePr>
        <p:xfrm>
          <a:off x="838199" y="1716537"/>
          <a:ext cx="10515591" cy="3899218"/>
        </p:xfrm>
        <a:graphic>
          <a:graphicData uri="http://schemas.openxmlformats.org/drawingml/2006/table">
            <a:tbl>
              <a:tblPr firstRow="1">
                <a:noFill/>
              </a:tblPr>
              <a:tblGrid>
                <a:gridCol w="1626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80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924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79048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GOAL</a:t>
                      </a:r>
                      <a:endParaRPr sz="2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91425" marR="91425" marT="68575" marB="6857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DELIVERABLES</a:t>
                      </a:r>
                      <a:endParaRPr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JAN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FEB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MAR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APR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MAY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JUN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JUL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AUG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SEP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OCT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NOV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000" b="1" i="0" dirty="0">
                          <a:solidFill>
                            <a:schemeClr val="dk1"/>
                          </a:solidFill>
                          <a:latin typeface="Arial Narrow" panose="020B0604020202020204" pitchFamily="34" charset="0"/>
                          <a:ea typeface="Source Sans Pro" panose="020B0503030403020204" pitchFamily="34" charset="0"/>
                          <a:cs typeface="Arial Narrow" panose="020B0604020202020204" pitchFamily="34" charset="0"/>
                          <a:sym typeface="Josefin Sans"/>
                        </a:rPr>
                        <a:t>DEC</a:t>
                      </a:r>
                      <a:endParaRPr sz="1000" b="1" i="0" dirty="0">
                        <a:solidFill>
                          <a:schemeClr val="dk1"/>
                        </a:solidFill>
                        <a:latin typeface="Arial Narrow" panose="020B0604020202020204" pitchFamily="34" charset="0"/>
                        <a:ea typeface="Source Sans Pro" panose="020B0503030403020204" pitchFamily="34" charset="0"/>
                        <a:cs typeface="Arial Narrow" panose="020B0604020202020204" pitchFamily="34" charset="0"/>
                        <a:sym typeface="Josefi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Venus is very hot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Venus has a beautiful name and is the second planet from the Sun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Earth has life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Earth is the third planet from the Sun and harbors life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Mars is very cold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Despite being red, Mars is actually a cold place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Jupiter is huge</a:t>
                      </a:r>
                      <a:endParaRPr sz="1000" b="0" i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Jupiter is the biggest planet in the Solar System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Saturn has rings</a:t>
                      </a:r>
                      <a:endParaRPr sz="1000" b="0" i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Saturn is a gas giant and has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several rings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Mercury is small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 b="0" i="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  <a:ea typeface="Source Sans Pro" panose="020B0503030403020204" pitchFamily="34" charset="0"/>
                          <a:cs typeface="Arimo"/>
                          <a:sym typeface="Arimo"/>
                        </a:rPr>
                        <a:t>Mercury is the closest planet to the Sun and the smallest one</a:t>
                      </a:r>
                      <a:endParaRPr sz="1000" b="0" i="0" dirty="0">
                        <a:solidFill>
                          <a:schemeClr val="dk1"/>
                        </a:solidFill>
                        <a:latin typeface="Georgia" panose="02040502050405020303" pitchFamily="18" charset="0"/>
                        <a:ea typeface="Source Sans Pro" panose="020B0503030403020204" pitchFamily="34" charset="0"/>
                        <a:cs typeface="Arimo"/>
                        <a:sym typeface="Arimo"/>
                      </a:endParaRPr>
                    </a:p>
                  </a:txBody>
                  <a:tcPr marL="45700" marR="45700" marT="45700" marB="4570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0" marR="0" marT="0" marB="0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6B74D1AE-F30B-9CE0-8F3D-1F640581641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0" name="Picture 9" descr="A blue and black logo&#10;&#10;Description automatically generated">
            <a:extLst>
              <a:ext uri="{FF2B5EF4-FFF2-40B4-BE49-F238E27FC236}">
                <a16:creationId xmlns:a16="http://schemas.microsoft.com/office/drawing/2014/main" id="{60D202D1-7DAC-41E5-4E3B-07F49C84A7B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47E3A92-D240-3249-ADE2-59F27609B3C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2233664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0C052E-2C4E-3E00-65C5-28315FA3C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12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1FE28C-A37C-3059-E99F-51D5E23CED5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33428A-ED95-FDBE-A9E7-58C917A3F3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Section 4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A529C1-4596-C0A0-55A9-BB95F931135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5CCBE6F-5C90-37BB-347A-F6A099E1BF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Section 3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345C6E6-8248-6289-0C94-B8263A05DB3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D6D7797-A1EF-2656-1076-716BAAC1FB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Section 2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677A896-6875-F28F-7688-9B5118C6988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03353F-E33E-A759-3735-043470B88DF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Section 1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FD5DA505-72D1-CD86-3DA0-491A136A6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Timeline with Sections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E144C05-A795-7954-1DA1-3AC171B1575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sp>
        <p:nvSpPr>
          <p:cNvPr id="16" name="Text Placeholder 41">
            <a:extLst>
              <a:ext uri="{FF2B5EF4-FFF2-40B4-BE49-F238E27FC236}">
                <a16:creationId xmlns:a16="http://schemas.microsoft.com/office/drawing/2014/main" id="{93D35427-4057-DDA8-2880-323601CA17A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7" name="Picture 16" descr="A blue and black logo&#10;&#10;Description automatically generated">
            <a:extLst>
              <a:ext uri="{FF2B5EF4-FFF2-40B4-BE49-F238E27FC236}">
                <a16:creationId xmlns:a16="http://schemas.microsoft.com/office/drawing/2014/main" id="{EECDE984-14FB-72E0-2247-19E72C68A4E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1EB8332-7447-359F-3E33-A4054A2F6CA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2710138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122864-8B16-BDA9-49FD-939106D6750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B69621-CCB8-8CBD-FE7A-D6AB6DD0E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7E6512-FEB8-D1D9-E200-4B6EBD0D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Photo Right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D8ADED0-93B7-C819-C86E-4552607021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59FDD3C9-C1E5-CD39-A60A-9118C4C4A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D9F91EF4-9FF6-CF72-55F8-80F1DAF43A0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152E5E5E-7880-475E-8ABA-FFC09844BDD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9E3E11-D12F-33D8-63C6-CA379F7F84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969568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D0B2B6-040D-5770-2215-C35F799E87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DCFD836-EDC5-05E5-56FF-8F92A84B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D16FF31-4835-FD8B-B2C3-5F82BB11E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Photo Left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699F65F-F38C-53DA-9BAA-580CD8CEAF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29ED483A-9031-53AE-36DC-8B382E531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4831" y="283366"/>
            <a:ext cx="5354922" cy="5409448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0E559B5-CA72-8C1C-C20B-B1CA6B501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-776965" y="661891"/>
            <a:ext cx="5282075" cy="3958290"/>
          </a:xfrm>
          <a:prstGeom prst="rect">
            <a:avLst/>
          </a:prstGeom>
        </p:spPr>
      </p:pic>
      <p:sp>
        <p:nvSpPr>
          <p:cNvPr id="11" name="Text Placeholder 41">
            <a:extLst>
              <a:ext uri="{FF2B5EF4-FFF2-40B4-BE49-F238E27FC236}">
                <a16:creationId xmlns:a16="http://schemas.microsoft.com/office/drawing/2014/main" id="{78981057-D23E-869C-4869-A0703FF9FE5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2" name="Picture 11" descr="A blue and black logo&#10;&#10;Description automatically generated">
            <a:extLst>
              <a:ext uri="{FF2B5EF4-FFF2-40B4-BE49-F238E27FC236}">
                <a16:creationId xmlns:a16="http://schemas.microsoft.com/office/drawing/2014/main" id="{266F18E0-2F42-CC51-ECBF-4AEA55CBE7D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8797687-C4E4-5848-461A-1FA1A8DA32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3678615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28F363-D511-98CA-E42C-90A966ACD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D6A621C-1AC2-27D2-F163-DF5098A9E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F12932-A42B-5608-6B2C-1863F5A91D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4716681B-1C3B-4A0F-3C23-EFA572014AD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9" name="Picture 8" descr="A blue and black logo&#10;&#10;Description automatically generated">
            <a:extLst>
              <a:ext uri="{FF2B5EF4-FFF2-40B4-BE49-F238E27FC236}">
                <a16:creationId xmlns:a16="http://schemas.microsoft.com/office/drawing/2014/main" id="{128E176F-D893-921E-5324-7E4B04C6ED9B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A53512-079D-14CF-C938-4870324F4EC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531025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525347A-753D-FDA6-677D-0485E3BDE72E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>
                <a:solidFill>
                  <a:srgbClr val="12284B"/>
                </a:solidFill>
              </a:rPr>
              <a:t>Assets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E1B311-2EB4-6630-3C7E-45E4D5A43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9695" y="2070759"/>
            <a:ext cx="3423060" cy="3163703"/>
          </a:xfrm>
          <a:prstGeom prst="rect">
            <a:avLst/>
          </a:prstGeom>
        </p:spPr>
      </p:pic>
      <p:pic>
        <p:nvPicPr>
          <p:cNvPr id="3" name="circle">
            <a:extLst>
              <a:ext uri="{FF2B5EF4-FFF2-40B4-BE49-F238E27FC236}">
                <a16:creationId xmlns:a16="http://schemas.microsoft.com/office/drawing/2014/main" id="{A3CA87C0-0D0F-A0E0-ACEC-F0DA0F92C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34468" y="1893028"/>
            <a:ext cx="3523064" cy="3519163"/>
          </a:xfrm>
          <a:prstGeom prst="ellipse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947FE7D-BA95-F530-C11A-FC77ECACF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11303" y="1333985"/>
            <a:ext cx="4178152" cy="55754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EB08F7-392D-B5F7-AAB2-EE72882C4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7638445" y="1552666"/>
            <a:ext cx="3757104" cy="281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3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63C11D-6CFF-C65E-9918-B14562619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2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75A4F1-EC96-17D7-11D1-6210972915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Section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37AE4A9-3BCF-4474-3B0D-BDBC31342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FD4593B-21C5-4F49-51CA-590B69BF4A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Section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CA0C28A-D683-11E6-68E5-C72C39B922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Section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F4E5EEF-6EF5-A569-CC24-33E77933FEC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6929F07-14CC-A2A2-2543-661F33518C8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Section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41B406C-A4C3-7E60-81A5-1B2EC2D5874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24B0553-D2CC-FC52-E583-A25DFEA902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798E6A5-7A2E-B032-F002-2E57B7A24F2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5022CB8-C6D3-24BC-7993-16209D0E28C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F9AC78E-12CA-7595-6648-058BC83B4E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41">
            <a:extLst>
              <a:ext uri="{FF2B5EF4-FFF2-40B4-BE49-F238E27FC236}">
                <a16:creationId xmlns:a16="http://schemas.microsoft.com/office/drawing/2014/main" id="{CA4D6AA9-1B65-E28E-ABE3-8F4D5128E6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20" name="Picture 19" descr="A blue and black logo&#10;&#10;Description automatically generated">
            <a:extLst>
              <a:ext uri="{FF2B5EF4-FFF2-40B4-BE49-F238E27FC236}">
                <a16:creationId xmlns:a16="http://schemas.microsoft.com/office/drawing/2014/main" id="{0AF8BF5A-A98D-A1E0-374C-723FD829AAD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A335CBE-8345-C90B-0ACC-6E03FE1D8A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2302996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1521EA-949B-8ED9-F9A1-3DF140B5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3</a:t>
            </a:fld>
            <a:endParaRPr lang="en-US" dirty="0"/>
          </a:p>
        </p:txBody>
      </p:sp>
      <p:pic>
        <p:nvPicPr>
          <p:cNvPr id="9" name="Picture Placeholder 8" descr="A blue letter on an orange background&#10;&#10;Description automatically generated">
            <a:extLst>
              <a:ext uri="{FF2B5EF4-FFF2-40B4-BE49-F238E27FC236}">
                <a16:creationId xmlns:a16="http://schemas.microsoft.com/office/drawing/2014/main" id="{EF695A9B-5AB1-0825-21C8-90A501D1319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88AF4D-B42C-275B-56AE-9E045A48994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8FB1BA4-F21A-4C65-C72A-8D91B37020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4D3D176-240C-7F6B-BEA0-435F65D1E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Speaker Introduction</a:t>
            </a:r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AFB1E8C1-162E-7E4D-3DFE-1FEE53BB551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59A8B81C-F7F3-99A0-2ADD-34F7E7EDB56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7EC1DA4-F9D9-8E91-E86E-C30F988C7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2807212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463AEA-B8C8-584B-B2B9-AD18F8135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4</a:t>
            </a:fld>
            <a:endParaRPr lang="en-US" dirty="0"/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2A7604B4-E361-8273-864A-C44FA33F1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90"/>
          <a:stretch/>
        </p:blipFill>
        <p:spPr>
          <a:xfrm>
            <a:off x="1934043" y="1762610"/>
            <a:ext cx="2892919" cy="2892919"/>
          </a:xfr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2699F9C8-CF47-E73B-1C27-1E02F625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Today’s Speakers</a:t>
            </a:r>
          </a:p>
        </p:txBody>
      </p:sp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2CB80F9F-0F0F-5D63-68C8-E5FC8FC2A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22181" y="1762610"/>
            <a:ext cx="2892919" cy="2892919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A88C848-A5EE-CAA0-3A61-96E41B54684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605784" y="5084153"/>
            <a:ext cx="2892919" cy="3739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EF02A3B-B365-395E-02E1-838534A6FE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134940" y="5084153"/>
            <a:ext cx="2892919" cy="3739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09F41DDE-043E-4231-F854-970FF250C19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351286B3-B043-6A5E-097A-EB53FC7B33B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A4D1324-62D4-C37B-FC60-D379BCEE35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413380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B43443-4A3B-DDFD-AF8D-072428EE3D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FC3AED-5C97-CDDA-187A-0ABE552F4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679072C-67DD-242B-E7C6-35837D1E1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and Content (1)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29994F6-3657-6969-7556-158EB128EF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24B5EBA4-8A1D-CA2F-97FB-D9E8B749D1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0" name="Picture 9" descr="A blue and black logo&#10;&#10;Description automatically generated">
            <a:extLst>
              <a:ext uri="{FF2B5EF4-FFF2-40B4-BE49-F238E27FC236}">
                <a16:creationId xmlns:a16="http://schemas.microsoft.com/office/drawing/2014/main" id="{735560C2-4407-1718-CAD9-1B45CFE229F9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12B68AD-8A41-4F30-8851-BE360B5B69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334216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B8853A-1970-D8D4-F337-88F17FD58BC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82F4EE-C63D-A180-1EEB-7E30EC1AB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2C7870C-166B-96E9-DFAD-50CCDB536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and Content (2)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A178283-4F54-D43C-2FAC-B107721B08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8D76C495-F82A-F1AF-1D3B-90B0CC6E0F9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0" name="Picture 9" descr="A blue and black logo&#10;&#10;Description automatically generated">
            <a:extLst>
              <a:ext uri="{FF2B5EF4-FFF2-40B4-BE49-F238E27FC236}">
                <a16:creationId xmlns:a16="http://schemas.microsoft.com/office/drawing/2014/main" id="{E5E2CCE9-5129-FF09-F53B-0DE59B15B17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E8EF6E7-CBC5-D5B2-1167-16349EC5684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142537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9F79FB-B2BE-A0D7-3042-B50A01AC233F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38200" y="1546361"/>
            <a:ext cx="10515600" cy="4167972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239E1A-23E5-F18A-4428-46E525FF4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1C44A1-F9D3-850F-EE6A-EFB128C58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and Content (3)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811DA6-B55F-BC03-8C59-346FA5B867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sp>
        <p:nvSpPr>
          <p:cNvPr id="9" name="Text Placeholder 41">
            <a:extLst>
              <a:ext uri="{FF2B5EF4-FFF2-40B4-BE49-F238E27FC236}">
                <a16:creationId xmlns:a16="http://schemas.microsoft.com/office/drawing/2014/main" id="{C15AB06C-48A6-CEF2-52C7-AF45C7B89B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0" name="Picture 9" descr="A blue and black logo&#10;&#10;Description automatically generated">
            <a:extLst>
              <a:ext uri="{FF2B5EF4-FFF2-40B4-BE49-F238E27FC236}">
                <a16:creationId xmlns:a16="http://schemas.microsoft.com/office/drawing/2014/main" id="{FA372656-F501-7E29-BDC6-E75925DA8E7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D72DC0A-DA77-5B2F-5FB3-21DB310B4C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2219144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D09779-16F8-C7D9-E2E9-F5976B0F6A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F0B7E6-3FBA-77B9-DEE2-2675D564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94D9365-385C-A43A-1D14-8B82B2D67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and 2 Columns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1E8BC-75AD-C177-45A5-439A6D97EE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Section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53DE05-F861-542D-B84A-7322060111E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41">
            <a:extLst>
              <a:ext uri="{FF2B5EF4-FFF2-40B4-BE49-F238E27FC236}">
                <a16:creationId xmlns:a16="http://schemas.microsoft.com/office/drawing/2014/main" id="{8934B35F-244B-37EA-8879-53CE8481875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11" name="Picture 10" descr="A blue and black logo&#10;&#10;Description automatically generated">
            <a:extLst>
              <a:ext uri="{FF2B5EF4-FFF2-40B4-BE49-F238E27FC236}">
                <a16:creationId xmlns:a16="http://schemas.microsoft.com/office/drawing/2014/main" id="{5E211AF8-0A8E-C477-555C-E73284F61B5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93675D2-CA6F-92C3-4957-F888066488F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3561115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63EBA5-8919-E964-6126-145F94B7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5DA76-2DD3-144A-9C84-6B8D9531DA2D}" type="slidenum">
              <a:rPr lang="en-US" smtClean="0"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F6871DC-6D22-7269-9015-707DA01C2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400" y="2818136"/>
            <a:ext cx="6113200" cy="1221727"/>
          </a:xfrm>
        </p:spPr>
        <p:txBody>
          <a:bodyPr/>
          <a:lstStyle/>
          <a:p>
            <a:r>
              <a:rPr lang="en-US" dirty="0"/>
              <a:t>Section Divider (1)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0251B6-D5CA-85E5-5C27-CD526CDBD4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93139" y="2332801"/>
            <a:ext cx="1805722" cy="264615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/>
              <a:t>Section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AAE5B15F-D729-1A2D-838C-0EB00B5D0E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23"/>
          </p:nvPr>
        </p:nvSpPr>
        <p:spPr>
          <a:xfrm>
            <a:off x="471706" y="6170702"/>
            <a:ext cx="2503142" cy="365125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4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pPr lvl="0"/>
            <a:r>
              <a:rPr lang="en-US" dirty="0"/>
              <a:t>Facilities &amp; Services</a:t>
            </a:r>
          </a:p>
        </p:txBody>
      </p:sp>
      <p:pic>
        <p:nvPicPr>
          <p:cNvPr id="9" name="Picture 8" descr="A blue and black logo&#10;&#10;Description automatically generated">
            <a:extLst>
              <a:ext uri="{FF2B5EF4-FFF2-40B4-BE49-F238E27FC236}">
                <a16:creationId xmlns:a16="http://schemas.microsoft.com/office/drawing/2014/main" id="{A7E9F97D-3B0C-1312-D62B-485401E1C76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9414" y="6094089"/>
            <a:ext cx="291332" cy="42081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0F648F-1823-4A69-A2F3-748C945B862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74848" y="6142857"/>
            <a:ext cx="8034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latin typeface="Montserrat SemiBold" pitchFamily="2" charset="77"/>
              </a:rPr>
              <a:t>Trust · Respect · Accountability · Integrity · Teamwork · Safety · Perseverance</a:t>
            </a:r>
          </a:p>
        </p:txBody>
      </p:sp>
    </p:spTree>
    <p:extLst>
      <p:ext uri="{BB962C8B-B14F-4D97-AF65-F5344CB8AC3E}">
        <p14:creationId xmlns:p14="http://schemas.microsoft.com/office/powerpoint/2010/main" val="1570998532"/>
      </p:ext>
    </p:extLst>
  </p:cSld>
  <p:clrMapOvr>
    <a:masterClrMapping/>
  </p:clrMapOvr>
</p:sld>
</file>

<file path=ppt/theme/theme1.xml><?xml version="1.0" encoding="utf-8"?>
<a:theme xmlns:a="http://schemas.openxmlformats.org/drawingml/2006/main" name="StratCom ppt">
  <a:themeElements>
    <a:clrScheme name="Illini Theme">
      <a:dk1>
        <a:srgbClr val="13294B"/>
      </a:dk1>
      <a:lt1>
        <a:srgbClr val="FEFFFF"/>
      </a:lt1>
      <a:dk2>
        <a:srgbClr val="F55F06"/>
      </a:dk2>
      <a:lt2>
        <a:srgbClr val="C8C6C7"/>
      </a:lt2>
      <a:accent1>
        <a:srgbClr val="2870CD"/>
      </a:accent1>
      <a:accent2>
        <a:srgbClr val="3CB3E4"/>
      </a:accent2>
      <a:accent3>
        <a:srgbClr val="F8B316"/>
      </a:accent3>
      <a:accent4>
        <a:srgbClr val="196130"/>
      </a:accent4>
      <a:accent5>
        <a:srgbClr val="267E8D"/>
      </a:accent5>
      <a:accent6>
        <a:srgbClr val="7C3D13"/>
      </a:accent6>
      <a:hlink>
        <a:srgbClr val="C84013"/>
      </a:hlink>
      <a:folHlink>
        <a:srgbClr val="13294B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&amp;S PowerPoint Template 3" id="{6505C72C-19B2-7243-BF9E-B1C87AA7CD61}" vid="{165678BD-150B-AC4D-AE12-C1047940F8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5549</TotalTime>
  <Words>431</Words>
  <Application>Microsoft Macintosh PowerPoint</Application>
  <PresentationFormat>Widescreen</PresentationFormat>
  <Paragraphs>114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Arial Narrow</vt:lpstr>
      <vt:lpstr>Calibri</vt:lpstr>
      <vt:lpstr>Georgia</vt:lpstr>
      <vt:lpstr>Montserrat SemiBold</vt:lpstr>
      <vt:lpstr>Open Sans</vt:lpstr>
      <vt:lpstr>StratCom ppt</vt:lpstr>
      <vt:lpstr>POWERPOINT TITLE</vt:lpstr>
      <vt:lpstr>Overview</vt:lpstr>
      <vt:lpstr>Speaker Introduction</vt:lpstr>
      <vt:lpstr>Today’s Speakers</vt:lpstr>
      <vt:lpstr>Title and Content (1)</vt:lpstr>
      <vt:lpstr>Title and Content (2)</vt:lpstr>
      <vt:lpstr>Title and Content (3)</vt:lpstr>
      <vt:lpstr>Title and 2 Columns</vt:lpstr>
      <vt:lpstr>Section Divider (1)</vt:lpstr>
      <vt:lpstr>“Quote”</vt:lpstr>
      <vt:lpstr>Timeline with Months</vt:lpstr>
      <vt:lpstr>Timeline with Sections</vt:lpstr>
      <vt:lpstr>Photo Right</vt:lpstr>
      <vt:lpstr>Photo Left</vt:lpstr>
      <vt:lpstr>Questions?</vt:lpstr>
      <vt:lpstr>Assets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Chancellor</dc:title>
  <dc:creator>Marcum, Cassidy Leigh</dc:creator>
  <cp:lastModifiedBy>Balch, Katie</cp:lastModifiedBy>
  <cp:revision>53</cp:revision>
  <dcterms:created xsi:type="dcterms:W3CDTF">2023-11-29T19:20:00Z</dcterms:created>
  <dcterms:modified xsi:type="dcterms:W3CDTF">2025-08-12T21:18:39Z</dcterms:modified>
</cp:coreProperties>
</file>