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45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12" r:id="rId22"/>
    <p:sldId id="313" r:id="rId23"/>
    <p:sldId id="314" r:id="rId24"/>
    <p:sldId id="365" r:id="rId25"/>
    <p:sldId id="316" r:id="rId26"/>
    <p:sldId id="317" r:id="rId27"/>
    <p:sldId id="283" r:id="rId28"/>
    <p:sldId id="287" r:id="rId29"/>
    <p:sldId id="28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F05"/>
    <a:srgbClr val="13294B"/>
    <a:srgbClr val="C84113"/>
    <a:srgbClr val="3B6C35"/>
    <a:srgbClr val="4B868E"/>
    <a:srgbClr val="FBB24D"/>
    <a:srgbClr val="F05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 autoAdjust="0"/>
    <p:restoredTop sz="95753" autoAdjust="0"/>
  </p:normalViewPr>
  <p:slideViewPr>
    <p:cSldViewPr snapToGrid="0">
      <p:cViewPr varScale="1">
        <p:scale>
          <a:sx n="117" d="100"/>
          <a:sy n="117" d="100"/>
        </p:scale>
        <p:origin x="51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E1E9AA-346A-B3D9-794E-D00029D397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F56AFA-A4B7-7466-6AF7-3B946230D3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4678F-55F8-4A98-B438-1921114C3F78}" type="datetimeFigureOut">
              <a:rPr lang="en-US" smtClean="0"/>
              <a:t>7/31/24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BE0AD-401D-551F-84BA-B7639FBB7E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98A03-EC06-4230-C305-6B23873923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E4B95-DB27-469E-87AB-81525EE3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17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260D9-9A89-466D-AB9E-AB8EEEC5B27F}" type="datetimeFigureOut">
              <a:rPr lang="en-US" smtClean="0"/>
              <a:t>7/31/24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6F0D5-1438-4C96-931F-854E0BFC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3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56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5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32F4F2-6BCB-E2A6-BF14-55C777A83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Accent">
            <a:extLst>
              <a:ext uri="{FF2B5EF4-FFF2-40B4-BE49-F238E27FC236}">
                <a16:creationId xmlns:a16="http://schemas.microsoft.com/office/drawing/2014/main" id="{A4CD8BB7-0ED5-85FC-E344-1C112A4E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95872" y="1832610"/>
            <a:ext cx="95250" cy="3192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C5F9852-BDFC-7251-F9A8-98DEA10266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3131" y="1958297"/>
            <a:ext cx="8569236" cy="1614486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497620D0-FD2F-C1C0-438F-BA156FAA85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5601" y="3489452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8" name="Date Placeholder">
            <a:extLst>
              <a:ext uri="{FF2B5EF4-FFF2-40B4-BE49-F238E27FC236}">
                <a16:creationId xmlns:a16="http://schemas.microsoft.com/office/drawing/2014/main" id="{D3A57C1C-6F1A-1705-E0D4-BE50DA8625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5601" y="4257421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1001931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30D879-E427-F595-A720-AD68F45BE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1" name="Block I">
            <a:extLst>
              <a:ext uri="{FF2B5EF4-FFF2-40B4-BE49-F238E27FC236}">
                <a16:creationId xmlns:a16="http://schemas.microsoft.com/office/drawing/2014/main" id="{03433787-1CFF-45E7-AF8C-BD6DE67D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275" y="277804"/>
            <a:ext cx="528575" cy="764797"/>
          </a:xfrm>
          <a:prstGeom prst="rect">
            <a:avLst/>
          </a:prstGeom>
        </p:spPr>
      </p:pic>
      <p:sp>
        <p:nvSpPr>
          <p:cNvPr id="10" name="Title underscore">
            <a:extLst>
              <a:ext uri="{FF2B5EF4-FFF2-40B4-BE49-F238E27FC236}">
                <a16:creationId xmlns:a16="http://schemas.microsoft.com/office/drawing/2014/main" id="{9AB7A58C-6DBD-4739-B4B2-CF600754B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">
            <a:extLst>
              <a:ext uri="{FF2B5EF4-FFF2-40B4-BE49-F238E27FC236}">
                <a16:creationId xmlns:a16="http://schemas.microsoft.com/office/drawing/2014/main" id="{1E358E9E-D14A-D868-718C-3F41147F1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7996"/>
            <a:ext cx="10515600" cy="1325563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5A4D42FD-F2CE-B461-42FC-B7365425E0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C86609E-3488-AC7D-5BCD-1999D3DF7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3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Accent">
            <a:extLst>
              <a:ext uri="{FF2B5EF4-FFF2-40B4-BE49-F238E27FC236}">
                <a16:creationId xmlns:a16="http://schemas.microsoft.com/office/drawing/2014/main" id="{D0364173-A96F-9FE3-06E5-5B39DC86E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lock I">
            <a:extLst>
              <a:ext uri="{FF2B5EF4-FFF2-40B4-BE49-F238E27FC236}">
                <a16:creationId xmlns:a16="http://schemas.microsoft.com/office/drawing/2014/main" id="{476E0D61-C12B-4A74-FA1D-11D7952A0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7" name="Footer background">
            <a:extLst>
              <a:ext uri="{FF2B5EF4-FFF2-40B4-BE49-F238E27FC236}">
                <a16:creationId xmlns:a16="http://schemas.microsoft.com/office/drawing/2014/main" id="{0D56C456-94C5-4B92-7452-76C649BE7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F2F5268-A885-7E39-998A-D50E2D26F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F48C7DE-94AB-9076-4335-F5D9A305B3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1795749"/>
            <a:ext cx="10370190" cy="41203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epartment/Unit name Placeholder">
            <a:extLst>
              <a:ext uri="{FF2B5EF4-FFF2-40B4-BE49-F238E27FC236}">
                <a16:creationId xmlns:a16="http://schemas.microsoft.com/office/drawing/2014/main" id="{B033ED9C-0B52-487F-8BD5-11759DAF6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8AAFB27-B643-3132-E0CD-89C471BF4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5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80743D9-A6A8-DB12-6B2E-147C03806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9" name="Subheading">
            <a:extLst>
              <a:ext uri="{FF2B5EF4-FFF2-40B4-BE49-F238E27FC236}">
                <a16:creationId xmlns:a16="http://schemas.microsoft.com/office/drawing/2014/main" id="{CC490E05-74DB-0E53-9364-2C3ADCC6A2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1913536"/>
            <a:ext cx="10370191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611F233-E768-987E-50BE-BF98E82C82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688805"/>
            <a:ext cx="10370190" cy="963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ubheading 2">
            <a:extLst>
              <a:ext uri="{FF2B5EF4-FFF2-40B4-BE49-F238E27FC236}">
                <a16:creationId xmlns:a16="http://schemas.microsoft.com/office/drawing/2014/main" id="{2D3D518F-FED5-7E25-12CE-FCBE9431A5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228" y="3957788"/>
            <a:ext cx="10370191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9071244-DD24-D83B-A3BC-DF4D85E087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2463" y="4733057"/>
            <a:ext cx="10370190" cy="963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04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00EE44-1662-6C19-8EEE-4473520AD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C33744-A502-FBC7-B1D3-73DF0C333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9" name="Subhead Placeholder - left">
            <a:extLst>
              <a:ext uri="{FF2B5EF4-FFF2-40B4-BE49-F238E27FC236}">
                <a16:creationId xmlns:a16="http://schemas.microsoft.com/office/drawing/2014/main" id="{CC490E05-74DB-0E53-9364-2C3ADCC6A2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611F233-E768-987E-50BE-BF98E82C82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785267"/>
            <a:ext cx="4876417" cy="2155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ubhead Placeholder - right">
            <a:extLst>
              <a:ext uri="{FF2B5EF4-FFF2-40B4-BE49-F238E27FC236}">
                <a16:creationId xmlns:a16="http://schemas.microsoft.com/office/drawing/2014/main" id="{224424D1-87E7-3962-19AA-DA17D1EABB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8002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629D8EC-3306-885D-34FB-A593175BDA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46237" y="2785267"/>
            <a:ext cx="4876417" cy="2155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epartment/Unit name Placeholder">
            <a:extLst>
              <a:ext uri="{FF2B5EF4-FFF2-40B4-BE49-F238E27FC236}">
                <a16:creationId xmlns:a16="http://schemas.microsoft.com/office/drawing/2014/main" id="{78C65027-A687-41F0-E627-6C9CA6C8D0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5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accent">
            <a:extLst>
              <a:ext uri="{FF2B5EF4-FFF2-40B4-BE49-F238E27FC236}">
                <a16:creationId xmlns:a16="http://schemas.microsoft.com/office/drawing/2014/main" id="{115AD324-E2E1-9400-B6BC-49D0C5F6A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71844C4-2CEE-3AA9-FDAD-BAF322CBD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5" name="Subhead Placeholder - left">
            <a:extLst>
              <a:ext uri="{FF2B5EF4-FFF2-40B4-BE49-F238E27FC236}">
                <a16:creationId xmlns:a16="http://schemas.microsoft.com/office/drawing/2014/main" id="{4F21266B-E068-C84F-857F-629382CE95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8" name="Text Placeholder - left">
            <a:extLst>
              <a:ext uri="{FF2B5EF4-FFF2-40B4-BE49-F238E27FC236}">
                <a16:creationId xmlns:a16="http://schemas.microsoft.com/office/drawing/2014/main" id="{E378921D-C904-2C44-DAD3-10FCD05155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1081" y="2774950"/>
            <a:ext cx="4876417" cy="2668588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ubhead Placeholder - right">
            <a:extLst>
              <a:ext uri="{FF2B5EF4-FFF2-40B4-BE49-F238E27FC236}">
                <a16:creationId xmlns:a16="http://schemas.microsoft.com/office/drawing/2014/main" id="{EEBD4F98-6476-56B5-5D6A-FDFCA46BF7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8002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0" name="Text Placeholder -right">
            <a:extLst>
              <a:ext uri="{FF2B5EF4-FFF2-40B4-BE49-F238E27FC236}">
                <a16:creationId xmlns:a16="http://schemas.microsoft.com/office/drawing/2014/main" id="{E6AC3C03-BBBE-A121-29AB-D885327950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4855" y="2774797"/>
            <a:ext cx="4876417" cy="2668588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epartment/unit name Placeholder">
            <a:extLst>
              <a:ext uri="{FF2B5EF4-FFF2-40B4-BE49-F238E27FC236}">
                <a16:creationId xmlns:a16="http://schemas.microsoft.com/office/drawing/2014/main" id="{447F6171-D545-B452-563D-EFB2AE9666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01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BB2015-0086-DF08-8A25-8A0616C8BB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80" y="1291652"/>
            <a:ext cx="6189488" cy="807792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Large Quote</a:t>
            </a:r>
          </a:p>
        </p:txBody>
      </p:sp>
      <p:sp>
        <p:nvSpPr>
          <p:cNvPr id="12" name="Quote 1 - left">
            <a:extLst>
              <a:ext uri="{FF2B5EF4-FFF2-40B4-BE49-F238E27FC236}">
                <a16:creationId xmlns:a16="http://schemas.microsoft.com/office/drawing/2014/main" id="{74CB6488-2929-62E5-C898-745037E06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273810" y="1167968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“</a:t>
            </a:r>
          </a:p>
        </p:txBody>
      </p:sp>
      <p:sp>
        <p:nvSpPr>
          <p:cNvPr id="13" name="Quote 1 - right">
            <a:extLst>
              <a:ext uri="{FF2B5EF4-FFF2-40B4-BE49-F238E27FC236}">
                <a16:creationId xmlns:a16="http://schemas.microsoft.com/office/drawing/2014/main" id="{91174DFB-BAA6-41D2-C5C4-B438E22A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140821" y="1185256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”</a:t>
            </a:r>
          </a:p>
        </p:txBody>
      </p:sp>
      <p:sp>
        <p:nvSpPr>
          <p:cNvPr id="17" name="Attribution 1 Placeholder">
            <a:extLst>
              <a:ext uri="{FF2B5EF4-FFF2-40B4-BE49-F238E27FC236}">
                <a16:creationId xmlns:a16="http://schemas.microsoft.com/office/drawing/2014/main" id="{2A25C115-1C3A-AC3A-C7C7-570E85027B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27193" y="2116732"/>
            <a:ext cx="2113474" cy="429881"/>
          </a:xfrm>
        </p:spPr>
        <p:txBody>
          <a:bodyPr anchor="ctr">
            <a:normAutofit/>
          </a:bodyPr>
          <a:lstStyle>
            <a:lvl1pPr marL="0" indent="0" algn="r">
              <a:lnSpc>
                <a:spcPct val="7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7" name="Quote 2 - left">
            <a:extLst>
              <a:ext uri="{FF2B5EF4-FFF2-40B4-BE49-F238E27FC236}">
                <a16:creationId xmlns:a16="http://schemas.microsoft.com/office/drawing/2014/main" id="{007BC3EA-75CF-5946-828D-DEFAF530E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273810" y="3477024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FF5F05"/>
                </a:solidFill>
              </a:rPr>
              <a:t>“</a:t>
            </a:r>
          </a:p>
        </p:txBody>
      </p:sp>
      <p:sp>
        <p:nvSpPr>
          <p:cNvPr id="8" name="Quote 2 - right">
            <a:extLst>
              <a:ext uri="{FF2B5EF4-FFF2-40B4-BE49-F238E27FC236}">
                <a16:creationId xmlns:a16="http://schemas.microsoft.com/office/drawing/2014/main" id="{254A594E-C5D9-FA57-D21E-EAA6B5CB7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088267" y="3494312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”</a:t>
            </a:r>
          </a:p>
        </p:txBody>
      </p:sp>
      <p:sp>
        <p:nvSpPr>
          <p:cNvPr id="19" name="Long Quote Placeholder">
            <a:extLst>
              <a:ext uri="{FF2B5EF4-FFF2-40B4-BE49-F238E27FC236}">
                <a16:creationId xmlns:a16="http://schemas.microsoft.com/office/drawing/2014/main" id="{C6593C7D-5AD9-BC2C-0070-B0B3F7287B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60741" y="3501730"/>
            <a:ext cx="6179926" cy="15072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Long Paragraph Quote </a:t>
            </a:r>
          </a:p>
        </p:txBody>
      </p:sp>
      <p:sp>
        <p:nvSpPr>
          <p:cNvPr id="20" name="Long Quote attribution Placeholder">
            <a:extLst>
              <a:ext uri="{FF2B5EF4-FFF2-40B4-BE49-F238E27FC236}">
                <a16:creationId xmlns:a16="http://schemas.microsoft.com/office/drawing/2014/main" id="{D808D8CD-BCBE-F257-3C6F-64185F7ABD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27193" y="5065124"/>
            <a:ext cx="2113474" cy="429881"/>
          </a:xfrm>
        </p:spPr>
        <p:txBody>
          <a:bodyPr anchor="ctr">
            <a:normAutofit/>
          </a:bodyPr>
          <a:lstStyle>
            <a:lvl1pPr marL="0" indent="0" algn="r">
              <a:lnSpc>
                <a:spcPct val="7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28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06AA2EA-F5CC-A830-112E-D187F5411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4038" y="1786687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ubhead 1 Placeholder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7348" y="1786687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5583" y="2561957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332E0F7-8D76-3BED-561C-C7B99F9CA5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2273" y="3924115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ubhead Placeholder 2">
            <a:extLst>
              <a:ext uri="{FF2B5EF4-FFF2-40B4-BE49-F238E27FC236}">
                <a16:creationId xmlns:a16="http://schemas.microsoft.com/office/drawing/2014/main" id="{4AEA1B53-9D39-71C7-6498-B61C0E9CD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583" y="3924115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5DAD01A-BC33-C150-4677-8D04EA1F70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73818" y="4699385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93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67464D1-DDEC-4858-9CA3-246D12B35B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8" name="Subhead Placeholder 1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1786687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561957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82203" y="1786687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ubhead Placeholder 2">
            <a:extLst>
              <a:ext uri="{FF2B5EF4-FFF2-40B4-BE49-F238E27FC236}">
                <a16:creationId xmlns:a16="http://schemas.microsoft.com/office/drawing/2014/main" id="{4AEA1B53-9D39-71C7-6498-B61C0E9CD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2463" y="3924115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5DAD01A-BC33-C150-4677-8D04EA1F70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0698" y="4699385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332E0F7-8D76-3BED-561C-C7B99F9CA5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80438" y="3924115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25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4B32AFE-F932-DF9D-9DB7-1815DFD5D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4038" y="1786687"/>
            <a:ext cx="4738687" cy="4322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ubhead Placeholder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7348" y="2717104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5583" y="3492374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03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5372" y="277803"/>
            <a:ext cx="516232" cy="7456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C361099-F3C8-7FD3-FE7D-BDB8984BD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8" name="Subheading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463" y="2717104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0698" y="3492374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83968" y="1786687"/>
            <a:ext cx="4738687" cy="4322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2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36CFC5-9FDA-B7CC-A0E8-9E2C8CF52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11" name="Title Accent">
            <a:extLst>
              <a:ext uri="{FF2B5EF4-FFF2-40B4-BE49-F238E27FC236}">
                <a16:creationId xmlns:a16="http://schemas.microsoft.com/office/drawing/2014/main" id="{774D0FFC-1870-3AC0-2920-9F9EA3F5B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95872" y="1832610"/>
            <a:ext cx="95250" cy="3192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967BB4B5-6DC9-4239-4EE4-8B3B8C068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3131" y="1958297"/>
            <a:ext cx="8569236" cy="1614486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Department/unit name placeholder">
            <a:extLst>
              <a:ext uri="{FF2B5EF4-FFF2-40B4-BE49-F238E27FC236}">
                <a16:creationId xmlns:a16="http://schemas.microsoft.com/office/drawing/2014/main" id="{9CCA8B6C-53BF-DD2E-3863-4C1119735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5601" y="3489452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10" name="Date Placeholder">
            <a:extLst>
              <a:ext uri="{FF2B5EF4-FFF2-40B4-BE49-F238E27FC236}">
                <a16:creationId xmlns:a16="http://schemas.microsoft.com/office/drawing/2014/main" id="{609F09B9-AFB9-1195-67C0-6A06E8B36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5601" y="4257421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75391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0698" y="1578560"/>
            <a:ext cx="10371957" cy="387525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689" y="5590340"/>
            <a:ext cx="10367965" cy="612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7D02BED8-DBC4-0252-E92E-234AE9D9F1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9104" y="2391179"/>
            <a:ext cx="4187900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A877C0E9-AC67-8A06-EFD9-3C48FB86AF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77339" y="3166449"/>
            <a:ext cx="4187900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69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1" name="Title Placeholder">
            <a:extLst>
              <a:ext uri="{FF2B5EF4-FFF2-40B4-BE49-F238E27FC236}">
                <a16:creationId xmlns:a16="http://schemas.microsoft.com/office/drawing/2014/main" id="{9FFDD080-4638-6791-3E4F-BA329002E2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48247" y="4070491"/>
            <a:ext cx="7695506" cy="76479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48247" y="4980067"/>
            <a:ext cx="7695506" cy="6125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25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DA352AF-0D0B-CA5B-F6AB-E8E707C2B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A294C2DE-00CB-57AC-36E4-F1BD262706DC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1430338" y="1747838"/>
            <a:ext cx="9134475" cy="436086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47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9AC6FB-79B2-8934-E612-EC987EF32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17" name="Title Placeholder">
            <a:extLst>
              <a:ext uri="{FF2B5EF4-FFF2-40B4-BE49-F238E27FC236}">
                <a16:creationId xmlns:a16="http://schemas.microsoft.com/office/drawing/2014/main" id="{9E07F9AC-4E7E-9623-9170-90BDADFA2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698" y="823864"/>
            <a:ext cx="8981220" cy="1107047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2" name="Title Underscore">
            <a:extLst>
              <a:ext uri="{FF2B5EF4-FFF2-40B4-BE49-F238E27FC236}">
                <a16:creationId xmlns:a16="http://schemas.microsoft.com/office/drawing/2014/main" id="{58F4D01E-94DA-4F0B-8E13-618D11B2D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lock I">
            <a:extLst>
              <a:ext uri="{FF2B5EF4-FFF2-40B4-BE49-F238E27FC236}">
                <a16:creationId xmlns:a16="http://schemas.microsoft.com/office/drawing/2014/main" id="{2ECD6B36-AE20-6B2C-70DA-90541397C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645B5409-DDAC-5BBA-E785-37F723B563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0697" y="2328261"/>
            <a:ext cx="8981219" cy="22014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Questions/Contact/Information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82A2E9-6729-F459-2EB4-38593EB184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0697" y="4952165"/>
            <a:ext cx="8981219" cy="7967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epartment/Unit name Placeholder">
            <a:extLst>
              <a:ext uri="{FF2B5EF4-FFF2-40B4-BE49-F238E27FC236}">
                <a16:creationId xmlns:a16="http://schemas.microsoft.com/office/drawing/2014/main" id="{EC420C19-0C40-EAE2-AA9D-5101B4FF16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DAF599E-70A8-5E76-56CB-CA69217C1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4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FF63E5-FDDB-6B44-048F-EF43D6670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7" name="Title Placeholder">
            <a:extLst>
              <a:ext uri="{FF2B5EF4-FFF2-40B4-BE49-F238E27FC236}">
                <a16:creationId xmlns:a16="http://schemas.microsoft.com/office/drawing/2014/main" id="{33DE6DDB-A415-6C63-7353-2B6BB41D5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698" y="823864"/>
            <a:ext cx="8981220" cy="1107047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Title Underscore">
            <a:extLst>
              <a:ext uri="{FF2B5EF4-FFF2-40B4-BE49-F238E27FC236}">
                <a16:creationId xmlns:a16="http://schemas.microsoft.com/office/drawing/2014/main" id="{EE499929-DC2D-46B3-A28E-229CC329A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lock I">
            <a:extLst>
              <a:ext uri="{FF2B5EF4-FFF2-40B4-BE49-F238E27FC236}">
                <a16:creationId xmlns:a16="http://schemas.microsoft.com/office/drawing/2014/main" id="{E693DE19-AD82-43E4-870B-ABD71ED9E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275" y="277804"/>
            <a:ext cx="528575" cy="764797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0D3AEAA-8383-5B38-DD49-CF2D2E42B2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0697" y="2328261"/>
            <a:ext cx="8981219" cy="22014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Questions/Contact/Information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650F580-D423-6DBC-88B2-B37D4EB87A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0697" y="4952165"/>
            <a:ext cx="8981219" cy="7967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epartment/Unit name Placeholder">
            <a:extLst>
              <a:ext uri="{FF2B5EF4-FFF2-40B4-BE49-F238E27FC236}">
                <a16:creationId xmlns:a16="http://schemas.microsoft.com/office/drawing/2014/main" id="{D09D9943-0FAE-E4DE-E4FE-0B3F8F5513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BC285FAE-FC3C-B139-BFE4-13B464552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20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F629A3-552F-E006-13D5-0CE1F4DDF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48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460F61-2344-C760-857E-55ED7348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10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D10096E1-7AA4-3695-82F5-7DAD7028D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95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C55AD4A4-2991-D3F6-2545-9BA75BB14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3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>
            <a:extLst>
              <a:ext uri="{FF2B5EF4-FFF2-40B4-BE49-F238E27FC236}">
                <a16:creationId xmlns:a16="http://schemas.microsoft.com/office/drawing/2014/main" id="{5C2C3DC9-CBAF-E0AA-9E07-BE81DC638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4" cy="6856612"/>
          </a:xfrm>
          <a:prstGeom prst="rect">
            <a:avLst/>
          </a:prstGeom>
        </p:spPr>
      </p:pic>
      <p:pic>
        <p:nvPicPr>
          <p:cNvPr id="2" name="Block I">
            <a:extLst>
              <a:ext uri="{FF2B5EF4-FFF2-40B4-BE49-F238E27FC236}">
                <a16:creationId xmlns:a16="http://schemas.microsoft.com/office/drawing/2014/main" id="{F622F3C3-0B66-1EFA-7644-C9486EB60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7BC0581F-68FE-3796-A22D-5418171CE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63545"/>
            <a:ext cx="12189530" cy="1614487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Department/Unit name Placeholder">
            <a:extLst>
              <a:ext uri="{FF2B5EF4-FFF2-40B4-BE49-F238E27FC236}">
                <a16:creationId xmlns:a16="http://schemas.microsoft.com/office/drawing/2014/main" id="{3E44D2A3-C965-C633-19E4-D7543644A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1" y="3694701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11F428D-6D39-7B6D-AFE8-65D4134A99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500134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8819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>
            <a:extLst>
              <a:ext uri="{FF2B5EF4-FFF2-40B4-BE49-F238E27FC236}">
                <a16:creationId xmlns:a16="http://schemas.microsoft.com/office/drawing/2014/main" id="{4A6F8600-C465-A237-F197-C96A708B3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</p:spPr>
      </p:pic>
      <p:pic>
        <p:nvPicPr>
          <p:cNvPr id="2" name="Block I">
            <a:extLst>
              <a:ext uri="{FF2B5EF4-FFF2-40B4-BE49-F238E27FC236}">
                <a16:creationId xmlns:a16="http://schemas.microsoft.com/office/drawing/2014/main" id="{D8D43620-9928-A654-AC46-BED2B131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68582E55-19DE-D3A6-A102-BEE797FEF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63545"/>
            <a:ext cx="12189530" cy="1614487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Department/Name Placeholder">
            <a:extLst>
              <a:ext uri="{FF2B5EF4-FFF2-40B4-BE49-F238E27FC236}">
                <a16:creationId xmlns:a16="http://schemas.microsoft.com/office/drawing/2014/main" id="{87E33E8E-94EC-D6F0-814A-4EDAFDEC86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1" y="3694701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53FE06C4-A829-23E6-0677-AB297591F4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500134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4258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7055D02D-3326-7573-A3C0-A19814EBC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694"/>
            <a:ext cx="12189532" cy="6856612"/>
          </a:xfrm>
          <a:prstGeom prst="rect">
            <a:avLst/>
          </a:prstGeom>
        </p:spPr>
      </p:pic>
      <p:pic>
        <p:nvPicPr>
          <p:cNvPr id="15" name="Block I">
            <a:extLst>
              <a:ext uri="{FF2B5EF4-FFF2-40B4-BE49-F238E27FC236}">
                <a16:creationId xmlns:a16="http://schemas.microsoft.com/office/drawing/2014/main" id="{193783E6-EE13-4530-A988-B4868B496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11" name="Title Accent">
            <a:extLst>
              <a:ext uri="{FF2B5EF4-FFF2-40B4-BE49-F238E27FC236}">
                <a16:creationId xmlns:a16="http://schemas.microsoft.com/office/drawing/2014/main" id="{BBEA2DE4-2385-495C-A616-BF4D8C4AE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4A50B919-1C53-82C7-0ADF-4D7B60644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E14BE4D4-A7FC-9557-3271-D4088C04E7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Department/unit name Placeholder">
            <a:extLst>
              <a:ext uri="{FF2B5EF4-FFF2-40B4-BE49-F238E27FC236}">
                <a16:creationId xmlns:a16="http://schemas.microsoft.com/office/drawing/2014/main" id="{5CA5320C-70CA-7F64-3D32-B994D01BD6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2D0D6A88-2FF4-ED2F-DB76-9BB2C9C00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4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C493BA29-88DB-9209-4439-6C9327AE6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</p:spPr>
      </p:pic>
      <p:pic>
        <p:nvPicPr>
          <p:cNvPr id="10" name="Block I">
            <a:extLst>
              <a:ext uri="{FF2B5EF4-FFF2-40B4-BE49-F238E27FC236}">
                <a16:creationId xmlns:a16="http://schemas.microsoft.com/office/drawing/2014/main" id="{72E36FC3-13D9-5B7F-F024-ECE203ECE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7" name="Title Accent">
            <a:extLst>
              <a:ext uri="{FF2B5EF4-FFF2-40B4-BE49-F238E27FC236}">
                <a16:creationId xmlns:a16="http://schemas.microsoft.com/office/drawing/2014/main" id="{70DB334B-58BA-FA46-760E-299BA028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9022AEE9-9854-64A4-8425-2C701E7B8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06092AA5-D5FE-2CF4-EDF1-CED258F3F2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1A96EBAC-4595-0697-28AB-2D82831393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004C974-18EE-90F8-50C2-6B74362B7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3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4E2EB510-CA6D-090B-7475-EB8A202E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2" cy="6856612"/>
          </a:xfrm>
          <a:prstGeom prst="rect">
            <a:avLst/>
          </a:prstGeom>
        </p:spPr>
      </p:pic>
      <p:pic>
        <p:nvPicPr>
          <p:cNvPr id="10" name="Block I">
            <a:extLst>
              <a:ext uri="{FF2B5EF4-FFF2-40B4-BE49-F238E27FC236}">
                <a16:creationId xmlns:a16="http://schemas.microsoft.com/office/drawing/2014/main" id="{68FCE613-86B1-45E6-BB32-58EB7FA4B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5" name="Title accent">
            <a:extLst>
              <a:ext uri="{FF2B5EF4-FFF2-40B4-BE49-F238E27FC236}">
                <a16:creationId xmlns:a16="http://schemas.microsoft.com/office/drawing/2014/main" id="{9D88B7D3-8E4C-8BC3-801C-DEA164218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">
            <a:extLst>
              <a:ext uri="{FF2B5EF4-FFF2-40B4-BE49-F238E27FC236}">
                <a16:creationId xmlns:a16="http://schemas.microsoft.com/office/drawing/2014/main" id="{DB230F21-1FBA-D776-0144-95076DA26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1BA84641-52D3-F667-A202-043557B06E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epartment/Unit name Placeholder">
            <a:extLst>
              <a:ext uri="{FF2B5EF4-FFF2-40B4-BE49-F238E27FC236}">
                <a16:creationId xmlns:a16="http://schemas.microsoft.com/office/drawing/2014/main" id="{734D93D2-3734-2540-A03F-C47C6DD212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5E21822-BD18-9D54-B62B-8E5D54BCF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3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FF2B5EF4-FFF2-40B4-BE49-F238E27FC236}">
                <a16:creationId xmlns:a16="http://schemas.microsoft.com/office/drawing/2014/main" id="{2F9A8B31-E9F1-E958-5770-0E4DC6EC1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lock I">
            <a:extLst>
              <a:ext uri="{FF2B5EF4-FFF2-40B4-BE49-F238E27FC236}">
                <a16:creationId xmlns:a16="http://schemas.microsoft.com/office/drawing/2014/main" id="{372EC9F4-B30C-7841-50F3-CAE581C4A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6" name="Title Accent">
            <a:extLst>
              <a:ext uri="{FF2B5EF4-FFF2-40B4-BE49-F238E27FC236}">
                <a16:creationId xmlns:a16="http://schemas.microsoft.com/office/drawing/2014/main" id="{7F62A38B-0BBB-7A39-BE3D-4B696AE8F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">
            <a:extLst>
              <a:ext uri="{FF2B5EF4-FFF2-40B4-BE49-F238E27FC236}">
                <a16:creationId xmlns:a16="http://schemas.microsoft.com/office/drawing/2014/main" id="{C8C38F5E-9BC0-719F-02FF-D9B0010B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93DA8837-8538-EC91-4522-8F7D0204B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C3874A56-F068-73F4-0F8E-2728FC25B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D4F4EDB-DDC3-8969-B1D8-C97542C1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3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B2C5E3-2C50-D5D2-E1FB-085CFA8C0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5" name="Block I">
            <a:extLst>
              <a:ext uri="{FF2B5EF4-FFF2-40B4-BE49-F238E27FC236}">
                <a16:creationId xmlns:a16="http://schemas.microsoft.com/office/drawing/2014/main" id="{B6F3FFB3-15FF-5FEF-255A-ED6AEE9D5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15" name="Title underscore">
            <a:extLst>
              <a:ext uri="{FF2B5EF4-FFF2-40B4-BE49-F238E27FC236}">
                <a16:creationId xmlns:a16="http://schemas.microsoft.com/office/drawing/2014/main" id="{73C213B8-2261-4AAB-8CED-8BDC7849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">
            <a:extLst>
              <a:ext uri="{FF2B5EF4-FFF2-40B4-BE49-F238E27FC236}">
                <a16:creationId xmlns:a16="http://schemas.microsoft.com/office/drawing/2014/main" id="{F7E785B2-7E34-E0D4-0458-2031C0247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7996"/>
            <a:ext cx="10515600" cy="1325563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4" name="Department/Unit name Placeholder">
            <a:extLst>
              <a:ext uri="{FF2B5EF4-FFF2-40B4-BE49-F238E27FC236}">
                <a16:creationId xmlns:a16="http://schemas.microsoft.com/office/drawing/2014/main" id="{43F3769A-076E-8C78-317D-5BCB57976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576D1151-1586-A4CD-17CD-700A8ECAB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7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E08955-08BB-4699-BDD8-1E3D7EEF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B2E1F-8BE8-6F6E-A1F6-527F51B3D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B605B6C-A108-B529-76C2-7C90E4E90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  <p:sldLayoutId id="2147483664" r:id="rId7"/>
    <p:sldLayoutId id="2147483665" r:id="rId8"/>
    <p:sldLayoutId id="2147483651" r:id="rId9"/>
    <p:sldLayoutId id="2147483666" r:id="rId10"/>
    <p:sldLayoutId id="2147483681" r:id="rId11"/>
    <p:sldLayoutId id="2147483671" r:id="rId12"/>
    <p:sldLayoutId id="2147483670" r:id="rId13"/>
    <p:sldLayoutId id="2147483652" r:id="rId14"/>
    <p:sldLayoutId id="2147483653" r:id="rId15"/>
    <p:sldLayoutId id="2147483672" r:id="rId16"/>
    <p:sldLayoutId id="2147483673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54" r:id="rId24"/>
    <p:sldLayoutId id="2147483655" r:id="rId25"/>
    <p:sldLayoutId id="2147483656" r:id="rId26"/>
    <p:sldLayoutId id="2147483657" r:id="rId27"/>
    <p:sldLayoutId id="2147483667" r:id="rId28"/>
    <p:sldLayoutId id="2147483668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98A998-0233-2AD2-51CE-AAF4FE9C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8651D-C1C9-2C2C-5DAE-68D0CF0C0E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0067AC-9C77-E42B-121E-87C11EF20D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5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506F-6C27-D981-30CF-F17CCE29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A1A83-8425-DE06-4775-685CD4CE96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1D013-0EE9-8275-0E5E-294E98D7E1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69635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B04DBEF-B740-2BDA-CF14-08E03A0937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5995920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48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350B-A188-BB37-9702-686C408F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539FD-7AE3-1D4C-C736-4252EDD996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B636-0FA7-BE8D-0349-9D09948F5A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D4C8CF-E65A-67B7-A047-430924324FD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91407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F1FFF50-A495-0CF0-109B-1E5F924457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6039415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0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E221-12D8-3CD9-3E13-446C9FB0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93666-F670-5AEE-43FA-D65F6142F7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4F1DE-459B-4E8A-2185-69DBAD58C5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91569-3D7B-683C-1747-633D736F54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9EC8D3-0E5B-13D6-49FF-F5B8E3299D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24CD92-6C9B-CC41-4889-5759A0E747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C506A-3408-CC29-F954-89C0883E97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91407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7A0FFCA-9B79-1296-B74B-3E06A83F38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6039415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86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6D35-90F8-19B8-7383-F208B034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F5E5A-70A2-79A1-600B-CA4A20500D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ECC8A-2EF6-D2F9-420C-3433526EEF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AEDEF-E65E-DE14-FC92-7FEA7523D5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7AA7BD-66F5-3CF4-8E9B-99CA89FDAF4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F9E1A9-8EFC-BFDB-4E71-EA272B10FD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69D2C-253E-430B-D9B1-F0036425FA1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91407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4EE4F3F-62D7-8CDB-FDAA-62B9210CD0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6039415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9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4BCB-6BAA-BD61-4BC9-628DFDD3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EC509-2880-AE9B-1610-6911C07367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F81FE-3E3D-6178-BE16-1DFBAC8A67A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47DA8-F02F-71D2-349A-A3DF6D7CE0B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3CBEBA-A76C-535D-B864-366B4683B9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ED262AF-8BD5-F293-94B7-807636C6CC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E4801-EC4A-40DB-DD94-141577D403E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91407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DDF916A-5042-2082-9718-7F08CB4B0A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6039415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61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662D-F15B-B130-E75C-81672406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07E3C-B2EC-B725-8836-056D9E2602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1DC6B-77E1-00A6-807C-2617D38C75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12DFA2-7EFA-AB9C-6374-8FB0BD6080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98F16-4372-61F3-5644-25A4A368CCE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38C825-9B2F-A19C-2213-FBAFE26377E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91407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09B71D9-C256-D144-25F4-20517E8FC7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6039415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76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3E5C7-FCB0-DCB4-13F0-B18F8B33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F3135-E603-517D-ABE6-3D362560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A3576-8ECE-ACF4-F58E-371ED4BB5D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762EF-6A05-F7E8-0400-46C2DE9A01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42A93B-9354-2DB9-85F0-56BEB5F79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03A7C3-2B30-50F4-F863-72BA91FE11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236CD9-5CB9-0A9A-8EB2-BC6B23344D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2D0459-FCC8-ED71-94B1-F6BDC5CBF57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D76D1B-BFD3-FE13-FAF6-6E3A20CDF0B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91407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D52C7C0-109D-AEB0-4528-FB5B641017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6039415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00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3013C-7858-8489-6AAE-FBEBB8164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E7F45-717E-13CB-2F45-561AC7EBE3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D1301-EEA0-485C-232F-F1900FE5C7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241365-CFA2-1EEA-D296-CBCC8AC62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9E2A90-376E-4F1A-85C6-A573ACBE1A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7BB65B-D236-EA84-C169-4A7CB67679C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40A9171-F05A-CC09-573B-E16F0B584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A6DA108-306B-3792-7789-B379A3F810F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BE15C-E230-B120-6AE2-0DAB363C304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91407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2D35F17-5A0E-53B5-95DB-D7B0DF615D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6039415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42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253B-595C-8EA3-A22F-7D152620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EE59BC-0DFF-B707-1930-A1384EB94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8B991-A6D3-3E58-BA9A-495ADB9AB9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859FA-F92D-4A43-22BC-758265349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4CDF5-BDB8-764D-0EE2-808759EB9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AA56D4-B8D4-1D1B-238F-FFD030D24A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91407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ADFE8A7-BCD2-B7C1-AD0A-F5AE8CD726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6039415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52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FFF3B-E1D1-EE56-4D54-D85BDB7B2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4037E-DF4C-BDFC-0173-847F20E9D6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E6A18-E640-3837-82A1-3895B1693E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3AE2E3-ACEF-796B-40E0-73D4C6591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9B5C1-6599-3FD0-FBBD-FC1262800BA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7F8F5-60A9-F6A3-DB4E-A15ADA09D23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91407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F626EF2-9BD8-2E0E-093E-6BFAC2FB66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6039415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1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7F78-0513-9A2C-FC49-EAAECFA2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96B98-8B2A-29F5-29BE-DF0114F623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42953-43B7-1176-8387-798A3FB33C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59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59766F-3A9B-9C38-672A-7A2E3A8809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FC558D-4D26-4C8E-D9BC-C0DED3F79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E35A9-70CB-8F60-6E41-C7CF2D9A49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BFA13-024F-F63C-2C42-7F68A2E4EF3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4E1D9-71DA-1326-F86E-9C19AB96165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91407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0D055BF-FACE-7CDB-6950-4D27A685AE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6039415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75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Picture">
            <a:extLst>
              <a:ext uri="{FF2B5EF4-FFF2-40B4-BE49-F238E27FC236}">
                <a16:creationId xmlns:a16="http://schemas.microsoft.com/office/drawing/2014/main" id="{04C62660-EDBB-6D9F-06BC-2462357DA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9" b="9330"/>
          <a:stretch/>
        </p:blipFill>
        <p:spPr>
          <a:xfrm>
            <a:off x="-12070" y="0"/>
            <a:ext cx="12204070" cy="6245412"/>
          </a:xfrm>
          <a:prstGeom prst="rect">
            <a:avLst/>
          </a:prstGeom>
        </p:spPr>
      </p:pic>
      <p:sp>
        <p:nvSpPr>
          <p:cNvPr id="7" name="Text knockout">
            <a:extLst>
              <a:ext uri="{FF2B5EF4-FFF2-40B4-BE49-F238E27FC236}">
                <a16:creationId xmlns:a16="http://schemas.microsoft.com/office/drawing/2014/main" id="{1BA26AA3-C5BD-7B21-78CC-1261D8767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60879" y="0"/>
            <a:ext cx="4931121" cy="6245412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">
            <a:extLst>
              <a:ext uri="{FF2B5EF4-FFF2-40B4-BE49-F238E27FC236}">
                <a16:creationId xmlns:a16="http://schemas.microsoft.com/office/drawing/2014/main" id="{AA252B7B-6B24-A6CD-8DF2-3E687F8F7A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37DC150C-9343-2E64-4E97-13C2ED0F24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Note">
            <a:extLst>
              <a:ext uri="{FF2B5EF4-FFF2-40B4-BE49-F238E27FC236}">
                <a16:creationId xmlns:a16="http://schemas.microsoft.com/office/drawing/2014/main" id="{DDCCA1D6-4836-7A7B-719A-7B975C0C2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3388" y="2690336"/>
            <a:ext cx="6102034" cy="147732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*NOTE*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(please delete)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Use a photo cropped to size for the entire slide like the example slide. Send the photo to the back so the </a:t>
            </a:r>
            <a:r>
              <a:rPr lang="en-US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blue box, </a:t>
            </a:r>
            <a:r>
              <a:rPr lang="en-US" sz="18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Block I and footer text are not covered.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226F594-E679-120D-4459-BA5FB4B2B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F23E05-840A-8D5C-936D-C7445A65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691" y="288257"/>
            <a:ext cx="516232" cy="7456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09FAF2-8070-BE44-BB83-BA08F60C47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91407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0A3B93-F430-27C5-560A-71EFCF0CD5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6039415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98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">
            <a:extLst>
              <a:ext uri="{FF2B5EF4-FFF2-40B4-BE49-F238E27FC236}">
                <a16:creationId xmlns:a16="http://schemas.microsoft.com/office/drawing/2014/main" id="{4CAE3C26-C021-C87E-154B-C045945F0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6"/>
          <a:stretch/>
        </p:blipFill>
        <p:spPr>
          <a:xfrm>
            <a:off x="0" y="5227"/>
            <a:ext cx="12192000" cy="6847546"/>
          </a:xfrm>
          <a:prstGeom prst="rect">
            <a:avLst/>
          </a:prstGeom>
        </p:spPr>
      </p:pic>
      <p:sp>
        <p:nvSpPr>
          <p:cNvPr id="6" name="Background overlay">
            <a:extLst>
              <a:ext uri="{FF2B5EF4-FFF2-40B4-BE49-F238E27FC236}">
                <a16:creationId xmlns:a16="http://schemas.microsoft.com/office/drawing/2014/main" id="{3561D832-B949-789B-9EEE-7F7B4F7B8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5227"/>
            <a:ext cx="12192000" cy="6858000"/>
          </a:xfrm>
          <a:prstGeom prst="rect">
            <a:avLst/>
          </a:prstGeom>
          <a:solidFill>
            <a:srgbClr val="13294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">
            <a:extLst>
              <a:ext uri="{FF2B5EF4-FFF2-40B4-BE49-F238E27FC236}">
                <a16:creationId xmlns:a16="http://schemas.microsoft.com/office/drawing/2014/main" id="{67F9E64C-E1CD-3A1A-070E-EE4F2BEB5B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28474945-0FE5-2B80-985F-7B7AAB1ED9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93B4186-A861-D841-C783-CEB557D83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Note">
            <a:extLst>
              <a:ext uri="{FF2B5EF4-FFF2-40B4-BE49-F238E27FC236}">
                <a16:creationId xmlns:a16="http://schemas.microsoft.com/office/drawing/2014/main" id="{E6396B51-3B9E-D007-08C2-4025DD662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44983" y="1472652"/>
            <a:ext cx="6102034" cy="147732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*NOTE*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(please delete)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Use a photo for the entire slide like this example slide. Send the photo to the back so the </a:t>
            </a:r>
            <a:r>
              <a:rPr lang="en-US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blue box, gradient box, </a:t>
            </a:r>
            <a:r>
              <a:rPr lang="en-US" sz="18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Block I and footer text are not covered.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B861AE-A1EF-4535-DF67-85AA23B8A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691" y="288257"/>
            <a:ext cx="516232" cy="745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6F0587-A7E2-2F80-6D65-32A560C2CCA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91407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622F11E-2B8C-7496-033C-49A0A7BA71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6039415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95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1D1DC599-F612-3E5F-8419-9CAA6CF40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6"/>
          <a:stretch/>
        </p:blipFill>
        <p:spPr>
          <a:xfrm>
            <a:off x="0" y="5227"/>
            <a:ext cx="12192000" cy="6847546"/>
          </a:xfrm>
          <a:prstGeom prst="rect">
            <a:avLst/>
          </a:prstGeom>
        </p:spPr>
      </p:pic>
      <p:sp>
        <p:nvSpPr>
          <p:cNvPr id="7" name="Background Overlay">
            <a:extLst>
              <a:ext uri="{FF2B5EF4-FFF2-40B4-BE49-F238E27FC236}">
                <a16:creationId xmlns:a16="http://schemas.microsoft.com/office/drawing/2014/main" id="{1C0C033C-5B68-0CE7-0D0D-0C467538D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5227"/>
            <a:ext cx="12192000" cy="6858000"/>
          </a:xfrm>
          <a:prstGeom prst="rect">
            <a:avLst/>
          </a:prstGeom>
          <a:solidFill>
            <a:srgbClr val="FF5F0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Block I">
            <a:extLst>
              <a:ext uri="{FF2B5EF4-FFF2-40B4-BE49-F238E27FC236}">
                <a16:creationId xmlns:a16="http://schemas.microsoft.com/office/drawing/2014/main" id="{DAE66C2D-1F26-4643-EA20-24325E038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5" name="Title Placeholder">
            <a:extLst>
              <a:ext uri="{FF2B5EF4-FFF2-40B4-BE49-F238E27FC236}">
                <a16:creationId xmlns:a16="http://schemas.microsoft.com/office/drawing/2014/main" id="{9165518E-586A-641B-7950-3EFB0FC30B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11CDCF7B-B568-1CE7-058D-F78B91B6F4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3622480-BDEC-4201-2DAE-C1F747A7D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Note">
            <a:extLst>
              <a:ext uri="{FF2B5EF4-FFF2-40B4-BE49-F238E27FC236}">
                <a16:creationId xmlns:a16="http://schemas.microsoft.com/office/drawing/2014/main" id="{8E0764AE-C4BE-AA48-4BEC-B330BEE98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44983" y="1472652"/>
            <a:ext cx="6102034" cy="147732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*NOTE*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(please delete)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Use a photo for the entire slide like this example slide. Send the photo to the back so the </a:t>
            </a:r>
            <a:r>
              <a:rPr lang="en-US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blue box, gradient box, </a:t>
            </a:r>
            <a:r>
              <a:rPr lang="en-US" sz="18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Block I and footer text are not covered.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87C0F-8705-4787-5263-C619C75D764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69635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BD4322C-063D-0ABD-9EC7-CDCC50F00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5995920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33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DC6ED-2227-B0CE-FE6C-FC837D99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9AE4F5EF-D9D9-9FC8-4A24-EB46D27B4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5EC82-E45D-E6A5-1D7B-796F879A8B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Note">
            <a:extLst>
              <a:ext uri="{FF2B5EF4-FFF2-40B4-BE49-F238E27FC236}">
                <a16:creationId xmlns:a16="http://schemas.microsoft.com/office/drawing/2014/main" id="{2A388198-5EE2-BDD8-2C93-025CF2B44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22385" y="136525"/>
            <a:ext cx="6102034" cy="147732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*NOTE*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(please delete)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Please insert charts through </a:t>
            </a:r>
            <a:r>
              <a:rPr lang="en-US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PowerPoint</a:t>
            </a:r>
            <a:r>
              <a:rPr lang="en-US" sz="18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 to ensure they follow University Brand standard colors. If using a personal chart, please ensure chart colors match with Brand standards.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DA5CE5-D69B-C8DB-512F-766B694187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91407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2E31CFD-5F38-F7AC-7B61-05950B6067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6039415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02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>
            <a:extLst>
              <a:ext uri="{FF2B5EF4-FFF2-40B4-BE49-F238E27FC236}">
                <a16:creationId xmlns:a16="http://schemas.microsoft.com/office/drawing/2014/main" id="{6CD670A0-C0C2-15D3-5A7C-EA846795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AB39040-A0B2-9F21-2450-4C56BC4B59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473FC3D-4A10-E27E-B453-56565BF656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13379A-269B-438F-1824-6428A4BBE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EE05A-1DC7-E683-27B8-EE342C27B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91407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AE3C595-FD26-3E53-D2F0-652FB3AF40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6039415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09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>
            <a:extLst>
              <a:ext uri="{FF2B5EF4-FFF2-40B4-BE49-F238E27FC236}">
                <a16:creationId xmlns:a16="http://schemas.microsoft.com/office/drawing/2014/main" id="{C462599D-DE19-E122-7072-185F94FD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2DE0C92-7A7B-F52B-03AE-83527E276E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8E9DE11-72C0-1B4E-A1E7-307FC834F3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BBFCCD0A-024C-BE04-810C-E844F14B7E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8D19B-80EF-DA25-478C-7B2DECAAC8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69635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9BE47A5-6C24-E1E3-282B-4D3388FE94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5995920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82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E0FC9A-AEC4-4660-DE50-67E2C99A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8436" y="2932655"/>
            <a:ext cx="5775128" cy="9926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F3D9AC-6D0A-3079-7239-0BF5296ED2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69635"/>
            <a:ext cx="9572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</p:spTree>
    <p:extLst>
      <p:ext uri="{BB962C8B-B14F-4D97-AF65-F5344CB8AC3E}">
        <p14:creationId xmlns:p14="http://schemas.microsoft.com/office/powerpoint/2010/main" val="1097519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5EF90E-0475-279C-751A-5EC48EA35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5338" y="2932048"/>
            <a:ext cx="5761324" cy="9903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8EF215-889A-B6AF-3012-5C12B8AA72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69635"/>
            <a:ext cx="9572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</p:spTree>
    <p:extLst>
      <p:ext uri="{BB962C8B-B14F-4D97-AF65-F5344CB8AC3E}">
        <p14:creationId xmlns:p14="http://schemas.microsoft.com/office/powerpoint/2010/main" val="3402913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C00579-893A-A2DB-BB8A-2D76C47FB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8436" y="2932655"/>
            <a:ext cx="5775128" cy="9926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8F1F27-15A7-0C86-D0AD-DC8536CF646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69635"/>
            <a:ext cx="9572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</p:spTree>
    <p:extLst>
      <p:ext uri="{BB962C8B-B14F-4D97-AF65-F5344CB8AC3E}">
        <p14:creationId xmlns:p14="http://schemas.microsoft.com/office/powerpoint/2010/main" val="276913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830D-6AE0-1AE6-208C-153030897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6470B-7699-E3B2-37D7-56B7650F33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3055D-9037-2ABC-9E8E-B4DE837A7F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0FE54-BCEF-1CA2-65B7-2459629115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8439" y="6273486"/>
            <a:ext cx="95726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</p:spTree>
    <p:extLst>
      <p:ext uri="{BB962C8B-B14F-4D97-AF65-F5344CB8AC3E}">
        <p14:creationId xmlns:p14="http://schemas.microsoft.com/office/powerpoint/2010/main" val="2346427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8578DD-E1F8-F55F-C926-07262FF10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5338" y="2932048"/>
            <a:ext cx="5761324" cy="9903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B76122-CF09-FFF2-2394-A17D487E76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69635"/>
            <a:ext cx="9572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</p:spTree>
    <p:extLst>
      <p:ext uri="{BB962C8B-B14F-4D97-AF65-F5344CB8AC3E}">
        <p14:creationId xmlns:p14="http://schemas.microsoft.com/office/powerpoint/2010/main" val="61920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772E8-6709-9F5E-A3DA-22E8C370C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B6FCC-B92A-A99A-6459-16381220D9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99FE9-51A4-2E9D-3097-98E624D329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913AF-CF8F-1005-A133-F9C991BFE17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8439" y="6273486"/>
            <a:ext cx="95726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</p:spTree>
    <p:extLst>
      <p:ext uri="{BB962C8B-B14F-4D97-AF65-F5344CB8AC3E}">
        <p14:creationId xmlns:p14="http://schemas.microsoft.com/office/powerpoint/2010/main" val="112593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70A9-4135-00D1-2838-76AA1274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CCD46-ECA1-7C76-23C5-5860682479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29BAC-6650-0F04-D51B-3324CD585E7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D4DDC8-1F3D-97C2-192C-485B985797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69635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C488B60-13AF-59C1-2D44-BD126FFFE1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5995920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0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68721-72A1-80DA-6E11-78E260FBD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43D06-1385-BE3C-F69A-B2A7C6D55A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4873C-F321-B445-EB6C-D6440711F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D476B-8195-E0EB-DD5B-74CB66D1260A}"/>
              </a:ext>
            </a:extLst>
          </p:cNvPr>
          <p:cNvSpPr txBox="1"/>
          <p:nvPr/>
        </p:nvSpPr>
        <p:spPr>
          <a:xfrm>
            <a:off x="1309674" y="6369635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3AFE1AF-7757-52DF-FDF4-BDE208ED4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6017643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D1EA9-60D4-A2A7-2095-2F894B88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F9CBF-637F-6A20-D8D0-FF5E851884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7C17B-85AE-3610-DA7E-D61142E6996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D1B0C-F265-72C4-9112-5A03B9171D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69635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1A54CE7-02E6-4DF5-5C88-17E9949EC2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5995920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1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AA76-1A52-08F9-D0A4-B8200CBD1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79421-4DAB-9CDD-FF2E-A848C3891A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A65F7-158E-D514-EA73-DADEA94317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53C173-9C62-B50C-89EB-45863A0DC31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69635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4AC1757-9B6E-9D7A-9DA8-2BBF66219F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6017643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34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1FC3-C76A-034D-1F76-178F4C751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8F25B-FB6A-3F91-396E-AAFA25BE1A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7396D-CA48-ED3E-B17E-A9F96C464E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9674" y="6369635"/>
            <a:ext cx="9572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Montserrat SemiBold" pitchFamily="2" charset="77"/>
              </a:rPr>
              <a:t>Trust · Respect · Accountability · Integrity · Teamwork · Safety · Perseverance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F351E0D-5761-3A41-B9C8-E3E7DCD379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6017643"/>
            <a:ext cx="2873829" cy="1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1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MB PPT ORANGE">
      <a:dk1>
        <a:srgbClr val="000000"/>
      </a:dk1>
      <a:lt1>
        <a:srgbClr val="FFFFFF"/>
      </a:lt1>
      <a:dk2>
        <a:srgbClr val="13294B"/>
      </a:dk2>
      <a:lt2>
        <a:srgbClr val="FF5F05"/>
      </a:lt2>
      <a:accent1>
        <a:srgbClr val="0071CE"/>
      </a:accent1>
      <a:accent2>
        <a:srgbClr val="FCB316"/>
      </a:accent2>
      <a:accent3>
        <a:srgbClr val="007E8E"/>
      </a:accent3>
      <a:accent4>
        <a:srgbClr val="006230"/>
      </a:accent4>
      <a:accent5>
        <a:srgbClr val="5C0E41"/>
      </a:accent5>
      <a:accent6>
        <a:srgbClr val="7D3E13"/>
      </a:accent6>
      <a:hlink>
        <a:srgbClr val="C84113"/>
      </a:hlink>
      <a:folHlink>
        <a:srgbClr val="2159A6"/>
      </a:folHlink>
    </a:clrScheme>
    <a:fontScheme name="SMB PPT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B PowerPoint Template V4" id="{B3CBA2D6-773F-894A-97CE-392945FF435E}" vid="{C086EF9A-8907-304D-A9A1-B52FE47F1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9333</TotalTime>
  <Words>551</Words>
  <Application>Microsoft Macintosh PowerPoint</Application>
  <PresentationFormat>Widescreen</PresentationFormat>
  <Paragraphs>65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Courier New</vt:lpstr>
      <vt:lpstr>Helvetica Neue Light</vt:lpstr>
      <vt:lpstr>Montserrat SemiBold</vt:lpstr>
      <vt:lpstr>Source Sans Pro</vt:lpstr>
      <vt:lpstr>Source Sans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Lin, Bryan</dc:creator>
  <cp:lastModifiedBy>Balch, Katie</cp:lastModifiedBy>
  <cp:revision>20</cp:revision>
  <dcterms:created xsi:type="dcterms:W3CDTF">2022-06-14T14:37:32Z</dcterms:created>
  <dcterms:modified xsi:type="dcterms:W3CDTF">2024-07-31T18:10:45Z</dcterms:modified>
</cp:coreProperties>
</file>