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3" r:id="rId2"/>
    <p:sldId id="287" r:id="rId3"/>
    <p:sldId id="257" r:id="rId4"/>
    <p:sldId id="286" r:id="rId5"/>
    <p:sldId id="289" r:id="rId6"/>
    <p:sldId id="290" r:id="rId7"/>
    <p:sldId id="259" r:id="rId8"/>
    <p:sldId id="260" r:id="rId9"/>
    <p:sldId id="266" r:id="rId10"/>
    <p:sldId id="261" r:id="rId11"/>
    <p:sldId id="267" r:id="rId12"/>
    <p:sldId id="288" r:id="rId13"/>
    <p:sldId id="268" r:id="rId14"/>
    <p:sldId id="28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69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FF5F05"/>
    <a:srgbClr val="006230"/>
    <a:srgbClr val="FCB316"/>
    <a:srgbClr val="005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264F2-8B1C-405F-9F14-ED1C5985E4D9}" v="56" dt="2024-02-15T14:04:17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7"/>
    <p:restoredTop sz="86507"/>
  </p:normalViewPr>
  <p:slideViewPr>
    <p:cSldViewPr snapToGrid="0" snapToObjects="1" showGuides="1">
      <p:cViewPr varScale="1">
        <p:scale>
          <a:sx n="105" d="100"/>
          <a:sy n="105" d="100"/>
        </p:scale>
        <p:origin x="920" y="176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Vincent" clId="Web-{4C9264F2-8B1C-405F-9F14-ED1C5985E4D9}"/>
    <pc:docChg chg="modSld">
      <pc:chgData name="Michael Vincent" userId="" providerId="" clId="Web-{4C9264F2-8B1C-405F-9F14-ED1C5985E4D9}" dt="2024-02-15T14:04:17.792" v="30" actId="1076"/>
      <pc:docMkLst>
        <pc:docMk/>
      </pc:docMkLst>
      <pc:sldChg chg="modSp">
        <pc:chgData name="Michael Vincent" userId="" providerId="" clId="Web-{4C9264F2-8B1C-405F-9F14-ED1C5985E4D9}" dt="2024-02-15T14:04:17.792" v="30" actId="1076"/>
        <pc:sldMkLst>
          <pc:docMk/>
          <pc:sldMk cId="1508258539" sldId="269"/>
        </pc:sldMkLst>
        <pc:spChg chg="mod">
          <ac:chgData name="Michael Vincent" userId="" providerId="" clId="Web-{4C9264F2-8B1C-405F-9F14-ED1C5985E4D9}" dt="2024-02-15T14:04:17.792" v="30" actId="1076"/>
          <ac:spMkLst>
            <pc:docMk/>
            <pc:sldMk cId="1508258539" sldId="269"/>
            <ac:spMk id="5" creationId="{3A6341F7-DDD7-6E44-B0B3-715CF7D16CB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400" b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en-US" sz="2400" b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Analysis</a:t>
            </a:r>
            <a:endParaRPr lang="en-US" sz="2400" b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38530816178098221"/>
          <c:y val="2.5400691351395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5F0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5F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76-3B46-BD5F-CEBF4EAFF1F1}"/>
              </c:ext>
            </c:extLst>
          </c:dPt>
          <c:dPt>
            <c:idx val="1"/>
            <c:invertIfNegative val="0"/>
            <c:bubble3D val="0"/>
            <c:spPr>
              <a:solidFill>
                <a:srgbClr val="FF5F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76-3B46-BD5F-CEBF4EAFF1F1}"/>
              </c:ext>
            </c:extLst>
          </c:dPt>
          <c:dPt>
            <c:idx val="2"/>
            <c:invertIfNegative val="0"/>
            <c:bubble3D val="0"/>
            <c:spPr>
              <a:solidFill>
                <a:srgbClr val="FF5F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76-3B46-BD5F-CEBF4EAFF1F1}"/>
              </c:ext>
            </c:extLst>
          </c:dPt>
          <c:dPt>
            <c:idx val="3"/>
            <c:invertIfNegative val="0"/>
            <c:bubble3D val="0"/>
            <c:spPr>
              <a:solidFill>
                <a:srgbClr val="FF5F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76-3B46-BD5F-CEBF4EAFF1F1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6-3B46-BD5F-CEBF4EAFF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pattFill prst="dk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76-3B46-BD5F-CEBF4EAFF1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pattFill prst="pct75">
              <a:fgClr>
                <a:srgbClr val="13294B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76-3B46-BD5F-CEBF4EAFF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412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18688928944124"/>
          <c:y val="0.91740905551153096"/>
          <c:w val="0.60624004007451404"/>
          <c:h val="6.7945372505546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2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7/31/24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330C3-ED7C-9AE5-0097-58917C0B8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BFDCB-13EC-8F8F-127C-D10C96E42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CE1C0-B0E8-DB77-6BF7-EEBED1467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1B941-0959-DCC9-48B3-701F9BB51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5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53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299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1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37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4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28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16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553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49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28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23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98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13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76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62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10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9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24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4661C-0152-C2CB-E0EB-9669ABD7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4E50C-56D2-0281-1C43-A72D17416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0768A2-A20B-5616-3C13-62DE07CEA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E4C9-A9D6-F9E7-24F7-A50552439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57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49E2D-49EE-E628-F9B6-91D012256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57283-A15C-93DE-B82C-D96F3E236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2970F-3921-68C1-D5BA-9BB40B8A5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B469C-5440-A310-CECE-D4D9972BD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2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64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42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5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6951472" cy="38761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BC65A68-87F5-011F-6939-564C13C5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BC65A68-87F5-011F-6939-564C13C5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928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FD401B-7510-9207-6C4A-1F00933BCB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8696" y="2337014"/>
            <a:ext cx="7460731" cy="3021370"/>
          </a:xfrm>
        </p:spPr>
        <p:txBody>
          <a:bodyPr/>
          <a:lstStyle/>
          <a:p>
            <a:pPr lvl="0"/>
            <a:r>
              <a:rPr lang="en-US" dirty="0"/>
              <a:t>Speaker information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BC65A68-87F5-011F-6939-564C13C5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928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7939D-A64E-B8ED-49C7-8324820DE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738" y="5197475"/>
            <a:ext cx="2674937" cy="490538"/>
          </a:xfrm>
        </p:spPr>
        <p:txBody>
          <a:bodyPr/>
          <a:lstStyle>
            <a:lvl1pPr>
              <a:defRPr b="1">
                <a:solidFill>
                  <a:srgbClr val="13294B"/>
                </a:solidFill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6145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40DA21-0973-5AFF-7528-EE6C8C4B78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5955" y="5197475"/>
            <a:ext cx="2674937" cy="490538"/>
          </a:xfrm>
        </p:spPr>
        <p:txBody>
          <a:bodyPr/>
          <a:lstStyle>
            <a:lvl1pPr>
              <a:defRPr b="1">
                <a:solidFill>
                  <a:srgbClr val="13294B"/>
                </a:solidFill>
              </a:defRPr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1796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3C9734-BBBE-E879-094A-B64E95F6FB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1606" y="5197475"/>
            <a:ext cx="2674937" cy="490538"/>
          </a:xfrm>
        </p:spPr>
        <p:txBody>
          <a:bodyPr/>
          <a:lstStyle>
            <a:lvl1pPr>
              <a:defRPr b="1">
                <a:solidFill>
                  <a:srgbClr val="13294B"/>
                </a:solidFill>
              </a:defRPr>
            </a:lvl1pPr>
          </a:lstStyle>
          <a:p>
            <a:pPr lvl="0"/>
            <a:r>
              <a:rPr lang="en-US" dirty="0"/>
              <a:t>Speaker 2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66928" y="2185416"/>
            <a:ext cx="4500372" cy="3948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10200" y="2185416"/>
            <a:ext cx="4498848" cy="3950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C961090-4BBA-E015-731F-EDD04A1E4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928" y="2185416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6928" y="2593340"/>
            <a:ext cx="5140515" cy="3535744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85416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90800"/>
            <a:ext cx="5138928" cy="3538728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F1C0333-8E57-3AA9-DCDE-75491A27A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6FD49-33C2-8BF7-86DA-D3F78A0BC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932946"/>
            <a:ext cx="11037884" cy="5909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6FD49-33C2-8BF7-86DA-D3F78A0BC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1A8E880-86DA-938C-6A3F-BDC3E4B47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2264" y="1770116"/>
            <a:ext cx="6907212" cy="3021598"/>
          </a:xfrm>
        </p:spPr>
        <p:txBody>
          <a:bodyPr anchor="ctr">
            <a:normAutofit/>
          </a:bodyPr>
          <a:lstStyle>
            <a:lvl1pPr algn="ctr">
              <a:defRPr sz="2400" b="0" i="1"/>
            </a:lvl1pPr>
            <a:lvl2pPr marL="50292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Quote Block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1958290" y="1336743"/>
            <a:ext cx="78201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15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9438549" y="3337289"/>
            <a:ext cx="78201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15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15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2745" y="5086703"/>
            <a:ext cx="4286250" cy="407987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AE0031-6DA8-9BBE-4551-06EC4A148DBF}"/>
              </a:ext>
            </a:extLst>
          </p:cNvPr>
          <p:cNvSpPr/>
          <p:nvPr userDrawn="1"/>
        </p:nvSpPr>
        <p:spPr>
          <a:xfrm>
            <a:off x="5807075" y="4918714"/>
            <a:ext cx="577850" cy="83566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97309F3-74AF-252A-0DD6-7FCCFD8EAFD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5002598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7" y="2185416"/>
            <a:ext cx="5002599" cy="35978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97309F3-74AF-252A-0DD6-7FCCFD8EAFD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5002598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7" y="2185416"/>
            <a:ext cx="5002599" cy="350286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525A3-5FE7-A463-5E55-73A56B71964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CF3C59-1892-AC27-FA55-743B35C4E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769954"/>
            <a:ext cx="280092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0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9000"/>
            <a:ext cx="3602522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9000"/>
            <a:ext cx="3490912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5F738EF-BE2D-EBBE-5EFC-9D962D19C3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7B782143-2792-E14B-AE51-0FFA9028EB8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61935" y="1976285"/>
            <a:ext cx="6325152" cy="39673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  <a:p>
            <a:r>
              <a:rPr lang="en-US" dirty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968C925-1F4D-59FC-C656-61F3120B42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044782-6AB9-7686-BADD-5BCA3E9E3B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9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809DF-4FDB-0788-444C-AD956826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5"/>
            <a:ext cx="3542157" cy="6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rgbClr val="FF5F0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81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BCF9732-7D25-20B5-2911-D809F2411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BCF9732-7D25-20B5-2911-D809F2411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484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  <a:gd name="connsiteX0" fmla="*/ 852329 w 5114840"/>
              <a:gd name="connsiteY0" fmla="*/ 3175 h 5865356"/>
              <a:gd name="connsiteX1" fmla="*/ 5112441 w 5114840"/>
              <a:gd name="connsiteY1" fmla="*/ 0 h 5865356"/>
              <a:gd name="connsiteX2" fmla="*/ 5113870 w 5114840"/>
              <a:gd name="connsiteY2" fmla="*/ 5865356 h 5865356"/>
              <a:gd name="connsiteX3" fmla="*/ 5113870 w 5114840"/>
              <a:gd name="connsiteY3" fmla="*/ 5865356 h 5865356"/>
              <a:gd name="connsiteX4" fmla="*/ 0 w 5114840"/>
              <a:gd name="connsiteY4" fmla="*/ 5865356 h 5865356"/>
              <a:gd name="connsiteX5" fmla="*/ 0 w 5114840"/>
              <a:gd name="connsiteY5" fmla="*/ 5865356 h 5865356"/>
              <a:gd name="connsiteX6" fmla="*/ 0 w 5114840"/>
              <a:gd name="connsiteY6" fmla="*/ 855504 h 5865356"/>
              <a:gd name="connsiteX7" fmla="*/ 852329 w 511484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4840" h="5865356">
                <a:moveTo>
                  <a:pt x="852329" y="3175"/>
                </a:moveTo>
                <a:lnTo>
                  <a:pt x="5112441" y="0"/>
                </a:lnTo>
                <a:cubicBezTo>
                  <a:pt x="5117918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2C114-69AD-B6F6-F95C-E7DCE1600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769954"/>
            <a:ext cx="280092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3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F27051-26BB-60A3-B898-76475D1968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078130" y="995819"/>
            <a:ext cx="5113867" cy="5862181"/>
          </a:xfrm>
          <a:prstGeom prst="round1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31C71-2F32-4781-993C-527FF0B96B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769954"/>
            <a:ext cx="280092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8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ctr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075" y="1883736"/>
            <a:ext cx="6167849" cy="1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31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ctr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BECA70-C83E-7BA8-0D42-B9DD31F2C2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829" y="1751626"/>
            <a:ext cx="5096339" cy="13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48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1037884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2185416"/>
            <a:ext cx="11037884" cy="3968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: Single Corner Rounded 3">
            <a:extLst>
              <a:ext uri="{FF2B5EF4-FFF2-40B4-BE49-F238E27FC236}">
                <a16:creationId xmlns:a16="http://schemas.microsoft.com/office/drawing/2014/main" id="{82EEAE8F-7519-29C8-F957-A5DF1A345AFD}"/>
              </a:ext>
            </a:extLst>
          </p:cNvPr>
          <p:cNvSpPr/>
          <p:nvPr userDrawn="1"/>
        </p:nvSpPr>
        <p:spPr>
          <a:xfrm>
            <a:off x="549831" y="6174376"/>
            <a:ext cx="3446775" cy="683623"/>
          </a:xfrm>
          <a:prstGeom prst="round1Rect">
            <a:avLst>
              <a:gd name="adj" fmla="val 33439"/>
            </a:avLst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2" r:id="rId3"/>
    <p:sldLayoutId id="2147483673" r:id="rId4"/>
    <p:sldLayoutId id="2147483671" r:id="rId5"/>
    <p:sldLayoutId id="2147483681" r:id="rId6"/>
    <p:sldLayoutId id="2147483675" r:id="rId7"/>
    <p:sldLayoutId id="2147483670" r:id="rId8"/>
    <p:sldLayoutId id="2147483676" r:id="rId9"/>
    <p:sldLayoutId id="2147483650" r:id="rId10"/>
    <p:sldLayoutId id="2147483679" r:id="rId11"/>
    <p:sldLayoutId id="2147483680" r:id="rId12"/>
    <p:sldLayoutId id="2147483652" r:id="rId13"/>
    <p:sldLayoutId id="2147483653" r:id="rId14"/>
    <p:sldLayoutId id="2147483654" r:id="rId15"/>
    <p:sldLayoutId id="2147483677" r:id="rId16"/>
    <p:sldLayoutId id="2147483665" r:id="rId17"/>
    <p:sldLayoutId id="2147483678" r:id="rId18"/>
    <p:sldLayoutId id="2147483669" r:id="rId19"/>
    <p:sldLayoutId id="2147483666" r:id="rId20"/>
    <p:sldLayoutId id="2147483660" r:id="rId21"/>
    <p:sldLayoutId id="2147483667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1F373-EA66-9750-6DD3-F175854C7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-topic">
            <a:extLst>
              <a:ext uri="{FF2B5EF4-FFF2-40B4-BE49-F238E27FC236}">
                <a16:creationId xmlns:a16="http://schemas.microsoft.com/office/drawing/2014/main" id="{6C93A7BD-DD1A-9083-D72A-C8B7BA6C8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Sub-topic</a:t>
            </a:r>
          </a:p>
        </p:txBody>
      </p:sp>
      <p:sp>
        <p:nvSpPr>
          <p:cNvPr id="6" name="Presentation Title">
            <a:extLst>
              <a:ext uri="{FF2B5EF4-FFF2-40B4-BE49-F238E27FC236}">
                <a16:creationId xmlns:a16="http://schemas.microsoft.com/office/drawing/2014/main" id="{76B638BD-A0C3-151D-88A3-D399069CE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7" y="1490472"/>
            <a:ext cx="6816489" cy="2386584"/>
          </a:xfrm>
        </p:spPr>
        <p:txBody>
          <a:bodyPr/>
          <a:lstStyle/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(primary logo)</a:t>
            </a:r>
          </a:p>
        </p:txBody>
      </p:sp>
    </p:spTree>
    <p:extLst>
      <p:ext uri="{BB962C8B-B14F-4D97-AF65-F5344CB8AC3E}">
        <p14:creationId xmlns:p14="http://schemas.microsoft.com/office/powerpoint/2010/main" val="186655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Title">
            <a:extLst>
              <a:ext uri="{FF2B5EF4-FFF2-40B4-BE49-F238E27FC236}">
                <a16:creationId xmlns:a16="http://schemas.microsoft.com/office/drawing/2014/main" id="{A5A6BD9C-352C-594C-84C3-B534C6BE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Slide</a:t>
            </a:r>
          </a:p>
        </p:txBody>
      </p:sp>
      <p:sp>
        <p:nvSpPr>
          <p:cNvPr id="13" name="Compare Section">
            <a:extLst>
              <a:ext uri="{FF2B5EF4-FFF2-40B4-BE49-F238E27FC236}">
                <a16:creationId xmlns:a16="http://schemas.microsoft.com/office/drawing/2014/main" id="{384880BB-377B-F24A-A7CA-B308CACEC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1</a:t>
            </a:r>
          </a:p>
        </p:txBody>
      </p:sp>
      <p:sp>
        <p:nvSpPr>
          <p:cNvPr id="14" name="Compare Section - Text">
            <a:extLst>
              <a:ext uri="{FF2B5EF4-FFF2-40B4-BE49-F238E27FC236}">
                <a16:creationId xmlns:a16="http://schemas.microsoft.com/office/drawing/2014/main" id="{48B0953F-74D7-0140-8C86-93FC4F66A3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ut magna.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Lorem ipsum dolor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</p:txBody>
      </p:sp>
      <p:sp>
        <p:nvSpPr>
          <p:cNvPr id="15" name="Contrast Section">
            <a:extLst>
              <a:ext uri="{FF2B5EF4-FFF2-40B4-BE49-F238E27FC236}">
                <a16:creationId xmlns:a16="http://schemas.microsoft.com/office/drawing/2014/main" id="{E0F9A328-ECA9-CC4E-B0A6-FA23EEE99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Comparison 2</a:t>
            </a:r>
          </a:p>
        </p:txBody>
      </p:sp>
      <p:sp>
        <p:nvSpPr>
          <p:cNvPr id="16" name="Contrast Section - Text">
            <a:extLst>
              <a:ext uri="{FF2B5EF4-FFF2-40B4-BE49-F238E27FC236}">
                <a16:creationId xmlns:a16="http://schemas.microsoft.com/office/drawing/2014/main" id="{2EBC524D-C050-3F4A-88E2-E7EBEEE90AF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 varius. Sed and erat ut magna.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Lorem ipsum dolor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Punit et consectetur </a:t>
            </a:r>
          </a:p>
          <a:p>
            <a:pPr lvl="1"/>
            <a:r>
              <a:rPr lang="en-US" dirty="0"/>
              <a:t>Lobortis</a:t>
            </a:r>
          </a:p>
          <a:p>
            <a:pPr lvl="1"/>
            <a:r>
              <a:rPr lang="en-US" dirty="0"/>
              <a:t>Convallis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823EB2-A74C-0459-ED41-CFAE291252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527EC-C96D-CD13-AB35-FF5E787DC5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E5B57-779F-DDC7-F94D-8330D4C391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7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229366B-9DFE-0244-A864-A3ECC889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0820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920FABB-E439-0749-AA93-825EA7642D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FAE5889-44D5-0A28-B7E7-F6417325F6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F479B8-24FD-BDCF-1D8E-9377DD420A1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3D206-D74C-2DF4-5BBD-77F4659953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2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31E7-4AE7-AF02-76D2-A2CF6623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52D57-0C49-318B-D5B9-ED8E021B4C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D3087-C5DE-D744-822F-462235C3E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Quote Block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4B6716-0723-2568-D550-BF0B16474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Quote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FD09D-62FD-D640-AC6E-350E0B9A6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9A04B-F1B2-A8C9-C3D1-E337E084D6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8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5C8F0397-2A2F-FA44-A11D-5385B5FC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multiple photos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3CA49974-DF4B-1F47-B7B0-A6B562561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B356E74-28DD-0E5A-3450-322FC7C9AD7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CD43CCB-A509-E730-7875-54FBD63C9512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394A149-E213-08BD-33D4-2E9E031F9F08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C5502D-FFEF-A451-14FA-082CC4F250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82D8B-19CE-DB2F-5EC8-555F7AF9CE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CA00C-2671-C68D-F560-91454AD44D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9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B88A1-6A4B-80A5-7527-E82281A2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4A5D04-3DD7-DB24-B29C-302C1841C4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B5D8186F-C203-5044-D5E7-DD4B3E23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(custom)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4B9C1220-3830-6ACF-BAFB-04717EA08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2CEDA0-18D0-5989-8A17-899FC7E8209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863CD-CD16-7D94-37D4-C1D0963DE85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4466D-BB78-2817-F74A-54E4D0174E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9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C3070-A692-AEB4-5370-9EB07C815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26547401-7318-47C0-7EA6-CB491E44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1)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E6E13C19-D704-F036-3D20-7E5181B82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7"/>
            <a:ext cx="4248912" cy="31729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1B57A4-2262-A639-7CF8-088A48D9B76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 descr="A building with a tower&#10;&#10;Description automatically generated">
            <a:extLst>
              <a:ext uri="{FF2B5EF4-FFF2-40B4-BE49-F238E27FC236}">
                <a16:creationId xmlns:a16="http://schemas.microsoft.com/office/drawing/2014/main" id="{14699E9E-193A-C060-DEC0-7EA0C52374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252" y="0"/>
            <a:ext cx="675974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C6B8DB-C709-FB6D-B368-9ECA7A69281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7A774-0876-3D8D-335C-4FBA13B2A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5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BA96B-7760-E0EC-00CE-243A45FBE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483573F7-F57A-8CD5-0E37-6E3BBED0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2)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1A9E0836-F54A-38F2-3E8F-D9755AC2A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7"/>
            <a:ext cx="4248912" cy="27343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1DDA-1C67-6239-3796-EAB252085CA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3ADB0-AA31-22C2-B6B9-C7A408DF32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2" y="0"/>
            <a:ext cx="675974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EF9AE-858D-0598-5BA4-210C0C6BD33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95994-F5D3-4EB7-0191-CFE7ABC45F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8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AA705-7D29-1969-8E8F-C62E5435B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19D0676B-4422-23B6-B1AA-FD69FE67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3)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E1A28790-0DE7-6848-6793-77234A04B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7"/>
            <a:ext cx="4248912" cy="2582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CEF321-9160-B93D-BA11-252A4EAAFA5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020D4-0D89-099D-B0D5-5890289F4D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2" y="0"/>
            <a:ext cx="6759747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FE78F-328A-4D70-21CA-7754F08F95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EC646-562C-3B7C-45BF-ADC19D169D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409EB-974A-9301-3832-D63A1E26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C44CDA6D-2841-D7AC-759F-7D7F35E1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4)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702AC7D6-D4BF-EB7F-D907-C9DD9A2B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27858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7FCAB9-BA22-9655-DAB3-377FFE98536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92953-723E-6D07-7233-ACB1DA3067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2" y="0"/>
            <a:ext cx="6759746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E2D89-8B1D-2F48-CF59-201E0D058F3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BBED9-0DAF-765B-C2C9-6810F6F098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30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BA90-968C-1330-E444-8D1D24339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DCFE3B14-0C1A-261B-6D2D-AA33F2D0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5)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0B7DF9BA-5E3C-AB8A-1ACD-3C95307CF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7"/>
            <a:ext cx="4248912" cy="2582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15ADBF-F408-EC81-1598-7F06D7F6927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844FB-F84E-D893-BDC6-C1BCF5AB6C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2" y="0"/>
            <a:ext cx="6759746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F9F11-5164-BD2C-0A49-32B3EF687D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90377-70AD-A073-322F-6DE51D93B5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4F8A9-0E5A-931F-631E-BC66EDA61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-topic">
            <a:extLst>
              <a:ext uri="{FF2B5EF4-FFF2-40B4-BE49-F238E27FC236}">
                <a16:creationId xmlns:a16="http://schemas.microsoft.com/office/drawing/2014/main" id="{99759DBF-C55F-834F-1C06-DE763373A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Sub-topic</a:t>
            </a:r>
          </a:p>
        </p:txBody>
      </p:sp>
      <p:sp>
        <p:nvSpPr>
          <p:cNvPr id="6" name="Presentation Title">
            <a:extLst>
              <a:ext uri="{FF2B5EF4-FFF2-40B4-BE49-F238E27FC236}">
                <a16:creationId xmlns:a16="http://schemas.microsoft.com/office/drawing/2014/main" id="{3CD9187E-E6E1-0038-A8EB-B97378EC26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(formal logo)</a:t>
            </a:r>
          </a:p>
        </p:txBody>
      </p:sp>
    </p:spTree>
    <p:extLst>
      <p:ext uri="{BB962C8B-B14F-4D97-AF65-F5344CB8AC3E}">
        <p14:creationId xmlns:p14="http://schemas.microsoft.com/office/powerpoint/2010/main" val="393136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CD44F-B1FD-0065-97FF-2054DDF0B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0AAD2B5E-B42D-E1BC-CD00-C576882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6)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9633825C-0378-1902-6925-8ECBF6B4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7"/>
            <a:ext cx="4248912" cy="2582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221AE8-FFFA-DDC2-E394-45FC088C3B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52231-2A3A-FB25-9D94-D7F3E03BFE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2" y="0"/>
            <a:ext cx="6759745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CB19F-2622-59A2-D4FC-BAD3112953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27BC0-9AE6-A604-14ED-B9D7C750E5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6A95B-2C48-4B56-09B8-704853F14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8B7398AD-72D6-FAAE-657A-C7B1EE96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7)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CD011F60-7EFC-F229-7F75-E61CDD15E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7"/>
            <a:ext cx="4248912" cy="2582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C22B1D-BFDA-37B7-A87D-7CC576950BA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91FCA-4F2E-AE2E-50A8-6E8B97DD3B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2" y="0"/>
            <a:ext cx="6759745" cy="6857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4AA52-E39D-E191-1C5D-1AD4026ED69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91D2D-7EE2-91A9-4BDC-8CA575D6A2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54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D28D-2BF6-DE36-9B4B-A2AE4783B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7A8EB349-ED28-B2C3-9FE1-3D944137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photo frame (option 8)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B8E1BFAB-7C97-ABD9-E6E3-FC7D8CE03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7"/>
            <a:ext cx="4248912" cy="25820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69D7AF-CE7D-4B16-6A85-BC3F558A762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F571E-B65C-B723-0C63-F5FA8A414A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2252" y="0"/>
            <a:ext cx="6759744" cy="68579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F28CC-07D6-2E2B-8A0F-64930F9603E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6D077-99C2-62DA-F167-CE3AACAB86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0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38ED0-8AA5-EAAD-2A4C-D263132423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321D6-925B-AC11-D09F-1B14603813F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AAADA-D295-624A-8C1F-F3C9B39B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Full-width Photo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E1C6A9-BCD1-9519-77E6-E1A703457058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ote">
            <a:extLst>
              <a:ext uri="{FF2B5EF4-FFF2-40B4-BE49-F238E27FC236}">
                <a16:creationId xmlns:a16="http://schemas.microsoft.com/office/drawing/2014/main" id="{3A6341F7-DDD7-6E44-B0B3-715CF7D16CB5}"/>
              </a:ext>
            </a:extLst>
          </p:cNvPr>
          <p:cNvSpPr txBox="1"/>
          <p:nvPr/>
        </p:nvSpPr>
        <p:spPr>
          <a:xfrm>
            <a:off x="8640856" y="4516405"/>
            <a:ext cx="3245225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274320" tIns="274320" rIns="274320" bIns="274320" rtlCol="0" anchor="t">
            <a:spAutoFit/>
          </a:bodyPr>
          <a:lstStyle/>
          <a:p>
            <a:r>
              <a:rPr lang="en-US" sz="1600" b="1" dirty="0">
                <a:latin typeface="Arial"/>
                <a:ea typeface="Arial" charset="0"/>
                <a:cs typeface="Arial"/>
              </a:rPr>
              <a:t>This slide is for a full-screen image. Please update the slide title behind the image to fulfill accessibility requirements, then delete this note.</a:t>
            </a:r>
          </a:p>
        </p:txBody>
      </p:sp>
    </p:spTree>
    <p:extLst>
      <p:ext uri="{BB962C8B-B14F-4D97-AF65-F5344CB8AC3E}">
        <p14:creationId xmlns:p14="http://schemas.microsoft.com/office/powerpoint/2010/main" val="1508258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C41B5-24F4-C152-0241-D4CEF0790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F90B54B3-1973-D6D5-EB0F-79B65501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491960" cy="590931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55EF3118-187D-D262-8F21-CD5D91647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Lorem ipsum dolor sit amet, punit et consectetur adipiscing elit. Mauris and vehicula dui in neque dignissim, in nisl varius. Sed and erat magna vulputate.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  <a:p>
            <a:pPr marL="971550" lvl="1" indent="-285750"/>
            <a:r>
              <a:rPr lang="en-US" dirty="0" err="1"/>
              <a:t>consectetur</a:t>
            </a:r>
            <a:r>
              <a:rPr lang="en-US" dirty="0"/>
              <a:t> adipiscing elit</a:t>
            </a:r>
          </a:p>
          <a:p>
            <a:pPr marL="1428750" lvl="2" indent="-285750"/>
            <a:r>
              <a:rPr lang="en-US" dirty="0"/>
              <a:t>Quisque ac orci in turpis</a:t>
            </a:r>
          </a:p>
          <a:p>
            <a:pPr marL="1428750" lvl="2" indent="-285750"/>
            <a:r>
              <a:rPr lang="en-US" dirty="0"/>
              <a:t>Donec vitae justo consectetur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B4F01F81-9CD5-84DF-BDAA-CCC7626E3883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941235008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7A923-20BC-1539-7525-0A284C00C9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AF1E5-51EC-E5A8-850E-822A2DA09C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E955A-F16D-D281-EC70-68E97203DC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9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-topic">
            <a:extLst>
              <a:ext uri="{FF2B5EF4-FFF2-40B4-BE49-F238E27FC236}">
                <a16:creationId xmlns:a16="http://schemas.microsoft.com/office/drawing/2014/main" id="{9C71998B-4791-F94C-B599-D1D7674364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Sub-topic</a:t>
            </a:r>
          </a:p>
        </p:txBody>
      </p:sp>
      <p:sp>
        <p:nvSpPr>
          <p:cNvPr id="6" name="Presentation Title">
            <a:extLst>
              <a:ext uri="{FF2B5EF4-FFF2-40B4-BE49-F238E27FC236}">
                <a16:creationId xmlns:a16="http://schemas.microsoft.com/office/drawing/2014/main" id="{1089AC9A-5D7D-5A4C-8605-7607252D4F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with image (primary logo)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6E83C7-23C7-A8D0-17D9-E874D3CB08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4E247-B3EF-206D-895B-EB36516CB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-topic">
            <a:extLst>
              <a:ext uri="{FF2B5EF4-FFF2-40B4-BE49-F238E27FC236}">
                <a16:creationId xmlns:a16="http://schemas.microsoft.com/office/drawing/2014/main" id="{3327F33F-ED4A-16A9-7E74-808A0509C1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Sub-topic</a:t>
            </a:r>
          </a:p>
        </p:txBody>
      </p:sp>
      <p:sp>
        <p:nvSpPr>
          <p:cNvPr id="6" name="Presentation Title">
            <a:extLst>
              <a:ext uri="{FF2B5EF4-FFF2-40B4-BE49-F238E27FC236}">
                <a16:creationId xmlns:a16="http://schemas.microsoft.com/office/drawing/2014/main" id="{B48D8A69-C585-E66D-493C-0140CA7BF6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with image (formal logo)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A7495C-49B6-7190-0AA7-A326F75C96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4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17096-ED98-9EAB-923A-C18B558F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14DEB087-0C28-0E4C-372D-8E18BFD56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 Slide with Text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361F232-0BDF-74D1-B171-B1FCC90A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0EB72-8E9B-F70D-22DB-389F61322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07C54322-2004-BE9D-3F46-C2B46659D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4D4DB-5D59-F72C-6F73-F57AFB3D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B9C4B-8197-78D5-47FD-A05901C391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5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31630-B2ED-3648-9E22-B7BEF247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0E85F82C-0B7F-3990-3B5C-95674099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Speaker Slide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83196C4-CA29-72C5-21B7-D717CA9C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EAE3F4-D80F-CD60-543A-E054A3D897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6A3EDE55-3547-C04A-992C-CD392715B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Speaker 1 name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2F84F3-CE54-AA36-9AA6-FAF7DA92CB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C7895B-1894-7272-4472-E9D7AEC4E8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Speaker 2 name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8FF04F-6CB0-7458-026B-974A44E4D1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913A63-A1F0-2B25-41D3-100B7EA19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Speaker 3 name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779CFC-4A9C-81B4-A1B9-904A815D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3E3F9-E3C8-5A0C-E140-ADE007FE8F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2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6EFFE0B3-6566-3F48-9291-A6A8E30E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Slide</a:t>
            </a:r>
          </a:p>
        </p:txBody>
      </p:sp>
      <p:sp>
        <p:nvSpPr>
          <p:cNvPr id="5" name="Slide Text">
            <a:extLst>
              <a:ext uri="{FF2B5EF4-FFF2-40B4-BE49-F238E27FC236}">
                <a16:creationId xmlns:a16="http://schemas.microsoft.com/office/drawing/2014/main" id="{C69252C7-A6C4-2849-AD0F-63A6BD9AF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33E1E38-6C4D-7CA6-174C-E86BC917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A63C53-767F-736A-4B57-B27806E9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D291B-0311-04F4-8625-90249260BE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93BEC0A6-A5CE-914E-9A9E-BB0E4013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Content Block Slide</a:t>
            </a:r>
          </a:p>
        </p:txBody>
      </p:sp>
      <p:sp>
        <p:nvSpPr>
          <p:cNvPr id="3" name="Side Text - Column 1">
            <a:extLst>
              <a:ext uri="{FF2B5EF4-FFF2-40B4-BE49-F238E27FC236}">
                <a16:creationId xmlns:a16="http://schemas.microsoft.com/office/drawing/2014/main" id="{38025F87-E395-E545-BB3A-BF62703CCB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4" name="Side Text - Column 2">
            <a:extLst>
              <a:ext uri="{FF2B5EF4-FFF2-40B4-BE49-F238E27FC236}">
                <a16:creationId xmlns:a16="http://schemas.microsoft.com/office/drawing/2014/main" id="{141D36D5-50E8-C945-95D9-AC162A32E5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7AC737-8807-C504-C105-B62BE766DD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A03AE-7021-8554-C2DB-0A79B9F8F6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96847-AA39-9D12-42C5-0A9E5A3946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6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88DBE833-A922-5747-A36B-4314D311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Bulleted List Slide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38F3A7AD-BFCA-B14B-8363-A4C1A4B74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amet, consectetur adipiscing elit.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Quisque ac orci in turpis dapibus sagittis.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Donec vitae justo et neque mollis consectetur.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Etiam aliquet ex sed bibendum consequat.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Cras lacinia est ac elit dignissim varius.</a:t>
            </a:r>
          </a:p>
          <a:p>
            <a:pPr marL="971550" lvl="1" indent="-285750"/>
            <a:r>
              <a:rPr lang="en-US" dirty="0"/>
              <a:t>Duis sit amet odio facilisis turpis sodales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pPr marL="1428750" lvl="2" indent="-285750"/>
            <a:r>
              <a:rPr lang="en-US" dirty="0"/>
              <a:t>Duis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Justo et neque odio facilisis turpis sodales placerat.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055101-CA1A-8989-48EA-0685132C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5237-D733-2D81-185C-3C3CAF03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F7CBA-32F0-E3F7-7B55-36F921D470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6456"/>
            <a:ext cx="11914678" cy="7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77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9158</TotalTime>
  <Words>1209</Words>
  <Application>Microsoft Macintosh PowerPoint</Application>
  <PresentationFormat>Widescreen</PresentationFormat>
  <Paragraphs>139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System Font Regular</vt:lpstr>
      <vt:lpstr>Office Theme</vt:lpstr>
      <vt:lpstr>Presentation title (primary logo)</vt:lpstr>
      <vt:lpstr>Presentation title (formal logo)</vt:lpstr>
      <vt:lpstr>Presentation title with image (primary logo)</vt:lpstr>
      <vt:lpstr>Presentation title with image (formal logo)</vt:lpstr>
      <vt:lpstr>Speaker Slide with Text</vt:lpstr>
      <vt:lpstr>Multiple Speaker Slide</vt:lpstr>
      <vt:lpstr>Title and Content Slide</vt:lpstr>
      <vt:lpstr>Double Content Block Slide</vt:lpstr>
      <vt:lpstr>Bulleted List Slide</vt:lpstr>
      <vt:lpstr>Comparison Slide</vt:lpstr>
      <vt:lpstr>Content and photo</vt:lpstr>
      <vt:lpstr>Slide with Quote</vt:lpstr>
      <vt:lpstr>Content and multiple photos</vt:lpstr>
      <vt:lpstr>Content and photo frame (custom)</vt:lpstr>
      <vt:lpstr>Content and photo frame (option 1)</vt:lpstr>
      <vt:lpstr>Content and photo frame (option 2)</vt:lpstr>
      <vt:lpstr>Content and photo frame (option 3)</vt:lpstr>
      <vt:lpstr>Content and photo frame (option 4)</vt:lpstr>
      <vt:lpstr>Content and photo frame (option 5)</vt:lpstr>
      <vt:lpstr>Content and photo frame (option 6)</vt:lpstr>
      <vt:lpstr>Content and photo frame (option 7)</vt:lpstr>
      <vt:lpstr>Content and photo frame (option 8)</vt:lpstr>
      <vt:lpstr>Full-width Photo</vt:lpstr>
      <vt:lpstr>Content and Graph</vt:lpstr>
    </vt:vector>
  </TitlesOfParts>
  <Manager/>
  <Company>University at Buffalo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Presentation</dc:title>
  <dc:subject/>
  <dc:creator>Division of University Communications</dc:creator>
  <cp:keywords/>
  <dc:description/>
  <cp:lastModifiedBy>Balch, Katie</cp:lastModifiedBy>
  <cp:revision>105</cp:revision>
  <dcterms:created xsi:type="dcterms:W3CDTF">2019-04-04T19:20:28Z</dcterms:created>
  <dcterms:modified xsi:type="dcterms:W3CDTF">2024-07-31T18:15:39Z</dcterms:modified>
  <cp:category/>
</cp:coreProperties>
</file>